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58" r:id="rId16"/>
    <p:sldId id="272" r:id="rId17"/>
    <p:sldId id="271" r:id="rId18"/>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39" d="100"/>
          <a:sy n="39" d="100"/>
        </p:scale>
        <p:origin x="940" y="5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ruthi raju" userId="1b17314109848399" providerId="LiveId" clId="{FAFC3989-0559-4BFA-B21E-03C95390CD55}"/>
    <pc:docChg chg="addSld modSld">
      <pc:chgData name="shruthi raju" userId="1b17314109848399" providerId="LiveId" clId="{FAFC3989-0559-4BFA-B21E-03C95390CD55}" dt="2023-03-07T15:59:43.568" v="465" actId="20577"/>
      <pc:docMkLst>
        <pc:docMk/>
      </pc:docMkLst>
      <pc:sldChg chg="modSp mod">
        <pc:chgData name="shruthi raju" userId="1b17314109848399" providerId="LiveId" clId="{FAFC3989-0559-4BFA-B21E-03C95390CD55}" dt="2023-03-07T15:59:13.038" v="459" actId="207"/>
        <pc:sldMkLst>
          <pc:docMk/>
          <pc:sldMk cId="0" sldId="256"/>
        </pc:sldMkLst>
        <pc:spChg chg="mod">
          <ac:chgData name="shruthi raju" userId="1b17314109848399" providerId="LiveId" clId="{FAFC3989-0559-4BFA-B21E-03C95390CD55}" dt="2023-03-07T15:58:31.513" v="458" actId="1076"/>
          <ac:spMkLst>
            <pc:docMk/>
            <pc:sldMk cId="0" sldId="256"/>
            <ac:spMk id="2" creationId="{00000000-0000-0000-0000-000000000000}"/>
          </ac:spMkLst>
        </pc:spChg>
        <pc:spChg chg="mod">
          <ac:chgData name="shruthi raju" userId="1b17314109848399" providerId="LiveId" clId="{FAFC3989-0559-4BFA-B21E-03C95390CD55}" dt="2023-03-07T15:59:13.038" v="459" actId="207"/>
          <ac:spMkLst>
            <pc:docMk/>
            <pc:sldMk cId="0" sldId="256"/>
            <ac:spMk id="3" creationId="{00000000-0000-0000-0000-000000000000}"/>
          </ac:spMkLst>
        </pc:spChg>
      </pc:sldChg>
      <pc:sldChg chg="modSp mod">
        <pc:chgData name="shruthi raju" userId="1b17314109848399" providerId="LiveId" clId="{FAFC3989-0559-4BFA-B21E-03C95390CD55}" dt="2023-03-06T21:35:47.410" v="1" actId="20577"/>
        <pc:sldMkLst>
          <pc:docMk/>
          <pc:sldMk cId="0" sldId="257"/>
        </pc:sldMkLst>
        <pc:spChg chg="mod">
          <ac:chgData name="shruthi raju" userId="1b17314109848399" providerId="LiveId" clId="{FAFC3989-0559-4BFA-B21E-03C95390CD55}" dt="2023-03-06T21:35:47.410" v="1" actId="20577"/>
          <ac:spMkLst>
            <pc:docMk/>
            <pc:sldMk cId="0" sldId="257"/>
            <ac:spMk id="4" creationId="{00000000-0000-0000-0000-000000000000}"/>
          </ac:spMkLst>
        </pc:spChg>
      </pc:sldChg>
      <pc:sldChg chg="modSp mod">
        <pc:chgData name="shruthi raju" userId="1b17314109848399" providerId="LiveId" clId="{FAFC3989-0559-4BFA-B21E-03C95390CD55}" dt="2023-03-06T21:55:32.188" v="98" actId="20577"/>
        <pc:sldMkLst>
          <pc:docMk/>
          <pc:sldMk cId="0" sldId="258"/>
        </pc:sldMkLst>
        <pc:spChg chg="mod">
          <ac:chgData name="shruthi raju" userId="1b17314109848399" providerId="LiveId" clId="{FAFC3989-0559-4BFA-B21E-03C95390CD55}" dt="2023-03-06T21:55:32.188" v="98" actId="20577"/>
          <ac:spMkLst>
            <pc:docMk/>
            <pc:sldMk cId="0" sldId="258"/>
            <ac:spMk id="4" creationId="{00000000-0000-0000-0000-000000000000}"/>
          </ac:spMkLst>
        </pc:spChg>
      </pc:sldChg>
      <pc:sldChg chg="modSp mod">
        <pc:chgData name="shruthi raju" userId="1b17314109848399" providerId="LiveId" clId="{FAFC3989-0559-4BFA-B21E-03C95390CD55}" dt="2023-03-06T21:36:32.654" v="6" actId="20577"/>
        <pc:sldMkLst>
          <pc:docMk/>
          <pc:sldMk cId="0" sldId="259"/>
        </pc:sldMkLst>
        <pc:spChg chg="mod">
          <ac:chgData name="shruthi raju" userId="1b17314109848399" providerId="LiveId" clId="{FAFC3989-0559-4BFA-B21E-03C95390CD55}" dt="2023-03-06T21:36:32.654" v="6" actId="20577"/>
          <ac:spMkLst>
            <pc:docMk/>
            <pc:sldMk cId="0" sldId="259"/>
            <ac:spMk id="3" creationId="{00000000-0000-0000-0000-000000000000}"/>
          </ac:spMkLst>
        </pc:spChg>
        <pc:picChg chg="mod">
          <ac:chgData name="shruthi raju" userId="1b17314109848399" providerId="LiveId" clId="{FAFC3989-0559-4BFA-B21E-03C95390CD55}" dt="2023-03-06T21:36:15.520" v="4" actId="1076"/>
          <ac:picMkLst>
            <pc:docMk/>
            <pc:sldMk cId="0" sldId="259"/>
            <ac:picMk id="4" creationId="{00000000-0000-0000-0000-000000000000}"/>
          </ac:picMkLst>
        </pc:picChg>
      </pc:sldChg>
      <pc:sldChg chg="modSp mod">
        <pc:chgData name="shruthi raju" userId="1b17314109848399" providerId="LiveId" clId="{FAFC3989-0559-4BFA-B21E-03C95390CD55}" dt="2023-03-06T21:59:54.495" v="109" actId="20577"/>
        <pc:sldMkLst>
          <pc:docMk/>
          <pc:sldMk cId="0" sldId="260"/>
        </pc:sldMkLst>
        <pc:spChg chg="mod">
          <ac:chgData name="shruthi raju" userId="1b17314109848399" providerId="LiveId" clId="{FAFC3989-0559-4BFA-B21E-03C95390CD55}" dt="2023-03-06T21:59:54.495" v="109" actId="20577"/>
          <ac:spMkLst>
            <pc:docMk/>
            <pc:sldMk cId="0" sldId="260"/>
            <ac:spMk id="5" creationId="{00000000-0000-0000-0000-000000000000}"/>
          </ac:spMkLst>
        </pc:spChg>
        <pc:grpChg chg="mod">
          <ac:chgData name="shruthi raju" userId="1b17314109848399" providerId="LiveId" clId="{FAFC3989-0559-4BFA-B21E-03C95390CD55}" dt="2023-03-06T21:59:49.174" v="108" actId="1076"/>
          <ac:grpSpMkLst>
            <pc:docMk/>
            <pc:sldMk cId="0" sldId="260"/>
            <ac:grpSpMk id="6" creationId="{00000000-0000-0000-0000-000000000000}"/>
          </ac:grpSpMkLst>
        </pc:grpChg>
        <pc:picChg chg="mod">
          <ac:chgData name="shruthi raju" userId="1b17314109848399" providerId="LiveId" clId="{FAFC3989-0559-4BFA-B21E-03C95390CD55}" dt="2023-03-06T21:59:17.391" v="106" actId="1076"/>
          <ac:picMkLst>
            <pc:docMk/>
            <pc:sldMk cId="0" sldId="260"/>
            <ac:picMk id="7" creationId="{00000000-0000-0000-0000-000000000000}"/>
          </ac:picMkLst>
        </pc:picChg>
      </pc:sldChg>
      <pc:sldChg chg="modSp mod">
        <pc:chgData name="shruthi raju" userId="1b17314109848399" providerId="LiveId" clId="{FAFC3989-0559-4BFA-B21E-03C95390CD55}" dt="2023-03-06T22:00:38.984" v="114" actId="1076"/>
        <pc:sldMkLst>
          <pc:docMk/>
          <pc:sldMk cId="0" sldId="261"/>
        </pc:sldMkLst>
        <pc:spChg chg="mod">
          <ac:chgData name="shruthi raju" userId="1b17314109848399" providerId="LiveId" clId="{FAFC3989-0559-4BFA-B21E-03C95390CD55}" dt="2023-03-06T22:00:38.984" v="114" actId="1076"/>
          <ac:spMkLst>
            <pc:docMk/>
            <pc:sldMk cId="0" sldId="261"/>
            <ac:spMk id="8" creationId="{00000000-0000-0000-0000-000000000000}"/>
          </ac:spMkLst>
        </pc:spChg>
      </pc:sldChg>
      <pc:sldChg chg="modSp mod">
        <pc:chgData name="shruthi raju" userId="1b17314109848399" providerId="LiveId" clId="{FAFC3989-0559-4BFA-B21E-03C95390CD55}" dt="2023-03-06T21:45:43.981" v="61" actId="20577"/>
        <pc:sldMkLst>
          <pc:docMk/>
          <pc:sldMk cId="0" sldId="262"/>
        </pc:sldMkLst>
        <pc:spChg chg="mod">
          <ac:chgData name="shruthi raju" userId="1b17314109848399" providerId="LiveId" clId="{FAFC3989-0559-4BFA-B21E-03C95390CD55}" dt="2023-03-06T21:45:43.981" v="61" actId="20577"/>
          <ac:spMkLst>
            <pc:docMk/>
            <pc:sldMk cId="0" sldId="262"/>
            <ac:spMk id="6" creationId="{00000000-0000-0000-0000-000000000000}"/>
          </ac:spMkLst>
        </pc:spChg>
        <pc:picChg chg="mod">
          <ac:chgData name="shruthi raju" userId="1b17314109848399" providerId="LiveId" clId="{FAFC3989-0559-4BFA-B21E-03C95390CD55}" dt="2023-03-06T21:40:37.818" v="23" actId="1076"/>
          <ac:picMkLst>
            <pc:docMk/>
            <pc:sldMk cId="0" sldId="262"/>
            <ac:picMk id="2" creationId="{00000000-0000-0000-0000-000000000000}"/>
          </ac:picMkLst>
        </pc:picChg>
      </pc:sldChg>
      <pc:sldChg chg="modSp mod">
        <pc:chgData name="shruthi raju" userId="1b17314109848399" providerId="LiveId" clId="{FAFC3989-0559-4BFA-B21E-03C95390CD55}" dt="2023-03-06T21:47:01.547" v="75" actId="20577"/>
        <pc:sldMkLst>
          <pc:docMk/>
          <pc:sldMk cId="0" sldId="263"/>
        </pc:sldMkLst>
        <pc:spChg chg="mod">
          <ac:chgData name="shruthi raju" userId="1b17314109848399" providerId="LiveId" clId="{FAFC3989-0559-4BFA-B21E-03C95390CD55}" dt="2023-03-06T21:47:01.547" v="75" actId="20577"/>
          <ac:spMkLst>
            <pc:docMk/>
            <pc:sldMk cId="0" sldId="263"/>
            <ac:spMk id="6" creationId="{00000000-0000-0000-0000-000000000000}"/>
          </ac:spMkLst>
        </pc:spChg>
      </pc:sldChg>
      <pc:sldChg chg="modSp mod">
        <pc:chgData name="shruthi raju" userId="1b17314109848399" providerId="LiveId" clId="{FAFC3989-0559-4BFA-B21E-03C95390CD55}" dt="2023-03-06T21:51:18.005" v="85" actId="20577"/>
        <pc:sldMkLst>
          <pc:docMk/>
          <pc:sldMk cId="0" sldId="264"/>
        </pc:sldMkLst>
        <pc:spChg chg="mod">
          <ac:chgData name="shruthi raju" userId="1b17314109848399" providerId="LiveId" clId="{FAFC3989-0559-4BFA-B21E-03C95390CD55}" dt="2023-03-06T21:51:18.005" v="85" actId="20577"/>
          <ac:spMkLst>
            <pc:docMk/>
            <pc:sldMk cId="0" sldId="264"/>
            <ac:spMk id="4" creationId="{00000000-0000-0000-0000-000000000000}"/>
          </ac:spMkLst>
        </pc:spChg>
      </pc:sldChg>
      <pc:sldChg chg="modSp mod">
        <pc:chgData name="shruthi raju" userId="1b17314109848399" providerId="LiveId" clId="{FAFC3989-0559-4BFA-B21E-03C95390CD55}" dt="2023-03-06T21:51:09.550" v="83" actId="20577"/>
        <pc:sldMkLst>
          <pc:docMk/>
          <pc:sldMk cId="0" sldId="265"/>
        </pc:sldMkLst>
        <pc:spChg chg="mod">
          <ac:chgData name="shruthi raju" userId="1b17314109848399" providerId="LiveId" clId="{FAFC3989-0559-4BFA-B21E-03C95390CD55}" dt="2023-03-06T21:51:09.550" v="83" actId="20577"/>
          <ac:spMkLst>
            <pc:docMk/>
            <pc:sldMk cId="0" sldId="265"/>
            <ac:spMk id="6" creationId="{00000000-0000-0000-0000-000000000000}"/>
          </ac:spMkLst>
        </pc:spChg>
      </pc:sldChg>
      <pc:sldChg chg="modSp mod">
        <pc:chgData name="shruthi raju" userId="1b17314109848399" providerId="LiveId" clId="{FAFC3989-0559-4BFA-B21E-03C95390CD55}" dt="2023-03-06T21:51:00.618" v="81" actId="20577"/>
        <pc:sldMkLst>
          <pc:docMk/>
          <pc:sldMk cId="0" sldId="266"/>
        </pc:sldMkLst>
        <pc:spChg chg="mod">
          <ac:chgData name="shruthi raju" userId="1b17314109848399" providerId="LiveId" clId="{FAFC3989-0559-4BFA-B21E-03C95390CD55}" dt="2023-03-06T21:51:00.618" v="81" actId="20577"/>
          <ac:spMkLst>
            <pc:docMk/>
            <pc:sldMk cId="0" sldId="266"/>
            <ac:spMk id="4" creationId="{00000000-0000-0000-0000-000000000000}"/>
          </ac:spMkLst>
        </pc:spChg>
      </pc:sldChg>
      <pc:sldChg chg="modSp mod">
        <pc:chgData name="shruthi raju" userId="1b17314109848399" providerId="LiveId" clId="{FAFC3989-0559-4BFA-B21E-03C95390CD55}" dt="2023-03-06T21:54:21.608" v="96" actId="1076"/>
        <pc:sldMkLst>
          <pc:docMk/>
          <pc:sldMk cId="0" sldId="267"/>
        </pc:sldMkLst>
        <pc:picChg chg="mod">
          <ac:chgData name="shruthi raju" userId="1b17314109848399" providerId="LiveId" clId="{FAFC3989-0559-4BFA-B21E-03C95390CD55}" dt="2023-03-06T21:54:21.608" v="96" actId="1076"/>
          <ac:picMkLst>
            <pc:docMk/>
            <pc:sldMk cId="0" sldId="267"/>
            <ac:picMk id="2" creationId="{00000000-0000-0000-0000-000000000000}"/>
          </ac:picMkLst>
        </pc:picChg>
      </pc:sldChg>
      <pc:sldChg chg="modSp mod">
        <pc:chgData name="shruthi raju" userId="1b17314109848399" providerId="LiveId" clId="{FAFC3989-0559-4BFA-B21E-03C95390CD55}" dt="2023-03-06T21:54:13.184" v="94" actId="1076"/>
        <pc:sldMkLst>
          <pc:docMk/>
          <pc:sldMk cId="0" sldId="268"/>
        </pc:sldMkLst>
        <pc:spChg chg="mod">
          <ac:chgData name="shruthi raju" userId="1b17314109848399" providerId="LiveId" clId="{FAFC3989-0559-4BFA-B21E-03C95390CD55}" dt="2023-03-06T21:53:18.069" v="88" actId="1076"/>
          <ac:spMkLst>
            <pc:docMk/>
            <pc:sldMk cId="0" sldId="268"/>
            <ac:spMk id="3" creationId="{00000000-0000-0000-0000-000000000000}"/>
          </ac:spMkLst>
        </pc:spChg>
        <pc:picChg chg="mod">
          <ac:chgData name="shruthi raju" userId="1b17314109848399" providerId="LiveId" clId="{FAFC3989-0559-4BFA-B21E-03C95390CD55}" dt="2023-03-06T21:54:13.184" v="94" actId="1076"/>
          <ac:picMkLst>
            <pc:docMk/>
            <pc:sldMk cId="0" sldId="268"/>
            <ac:picMk id="2" creationId="{00000000-0000-0000-0000-000000000000}"/>
          </ac:picMkLst>
        </pc:picChg>
      </pc:sldChg>
      <pc:sldChg chg="modSp mod">
        <pc:chgData name="shruthi raju" userId="1b17314109848399" providerId="LiveId" clId="{FAFC3989-0559-4BFA-B21E-03C95390CD55}" dt="2023-03-06T21:53:58.066" v="92" actId="1076"/>
        <pc:sldMkLst>
          <pc:docMk/>
          <pc:sldMk cId="0" sldId="269"/>
        </pc:sldMkLst>
        <pc:spChg chg="mod">
          <ac:chgData name="shruthi raju" userId="1b17314109848399" providerId="LiveId" clId="{FAFC3989-0559-4BFA-B21E-03C95390CD55}" dt="2023-03-06T21:53:58.066" v="92" actId="1076"/>
          <ac:spMkLst>
            <pc:docMk/>
            <pc:sldMk cId="0" sldId="269"/>
            <ac:spMk id="6" creationId="{00000000-0000-0000-0000-000000000000}"/>
          </ac:spMkLst>
        </pc:spChg>
      </pc:sldChg>
      <pc:sldChg chg="modSp mod">
        <pc:chgData name="shruthi raju" userId="1b17314109848399" providerId="LiveId" clId="{FAFC3989-0559-4BFA-B21E-03C95390CD55}" dt="2023-03-07T15:59:43.568" v="465" actId="20577"/>
        <pc:sldMkLst>
          <pc:docMk/>
          <pc:sldMk cId="0" sldId="271"/>
        </pc:sldMkLst>
        <pc:spChg chg="mod">
          <ac:chgData name="shruthi raju" userId="1b17314109848399" providerId="LiveId" clId="{FAFC3989-0559-4BFA-B21E-03C95390CD55}" dt="2023-03-07T15:59:43.568" v="465" actId="20577"/>
          <ac:spMkLst>
            <pc:docMk/>
            <pc:sldMk cId="0" sldId="271"/>
            <ac:spMk id="2" creationId="{00000000-0000-0000-0000-000000000000}"/>
          </ac:spMkLst>
        </pc:spChg>
      </pc:sldChg>
      <pc:sldChg chg="modSp new mod">
        <pc:chgData name="shruthi raju" userId="1b17314109848399" providerId="LiveId" clId="{FAFC3989-0559-4BFA-B21E-03C95390CD55}" dt="2023-03-07T15:30:32.154" v="128" actId="1076"/>
        <pc:sldMkLst>
          <pc:docMk/>
          <pc:sldMk cId="3849877209" sldId="272"/>
        </pc:sldMkLst>
        <pc:spChg chg="mod">
          <ac:chgData name="shruthi raju" userId="1b17314109848399" providerId="LiveId" clId="{FAFC3989-0559-4BFA-B21E-03C95390CD55}" dt="2023-03-07T15:29:06.260" v="120" actId="1076"/>
          <ac:spMkLst>
            <pc:docMk/>
            <pc:sldMk cId="3849877209" sldId="272"/>
            <ac:spMk id="2" creationId="{1E53179D-06CB-94D5-0BC0-CE368B208F82}"/>
          </ac:spMkLst>
        </pc:spChg>
        <pc:spChg chg="mod">
          <ac:chgData name="shruthi raju" userId="1b17314109848399" providerId="LiveId" clId="{FAFC3989-0559-4BFA-B21E-03C95390CD55}" dt="2023-03-07T15:30:32.154" v="128" actId="1076"/>
          <ac:spMkLst>
            <pc:docMk/>
            <pc:sldMk cId="3849877209" sldId="272"/>
            <ac:spMk id="3" creationId="{1CD97333-E547-8027-671A-7F348CE310D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511699A1-EA97-4A61-9443-9AA28C2E5262}" type="datetimeFigureOut">
              <a:rPr lang="en-IN" smtClean="0"/>
              <a:t>07-03-2023</a:t>
            </a:fld>
            <a:endParaRPr lang="en-IN"/>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49AFD47F-935E-4232-B178-36620249E6F2}" type="slidenum">
              <a:rPr lang="en-IN" smtClean="0"/>
              <a:t>‹#›</a:t>
            </a:fld>
            <a:endParaRPr lang="en-IN"/>
          </a:p>
        </p:txBody>
      </p:sp>
    </p:spTree>
    <p:extLst>
      <p:ext uri="{BB962C8B-B14F-4D97-AF65-F5344CB8AC3E}">
        <p14:creationId xmlns:p14="http://schemas.microsoft.com/office/powerpoint/2010/main" val="3558695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Kroger Company. (2022). About Us. Retrieved January 26, 2023, from https://www.thekrogerco.com/about-kroger</a:t>
            </a:r>
          </a:p>
          <a:p>
            <a:r>
              <a:rPr lang="en-US" dirty="0"/>
              <a:t>Kroger Company. (2022). 2022 Annual Report. Retrieved January 26, 2023, from https://ir.kroger.com/static-files/758c8735-8a1b-42e7-9727-539e14e9f65d</a:t>
            </a:r>
            <a:endParaRPr lang="en-IN" dirty="0"/>
          </a:p>
        </p:txBody>
      </p:sp>
      <p:sp>
        <p:nvSpPr>
          <p:cNvPr id="4" name="Slide Number Placeholder 3"/>
          <p:cNvSpPr>
            <a:spLocks noGrp="1"/>
          </p:cNvSpPr>
          <p:nvPr>
            <p:ph type="sldNum" sz="quarter" idx="5"/>
          </p:nvPr>
        </p:nvSpPr>
        <p:spPr/>
        <p:txBody>
          <a:bodyPr/>
          <a:lstStyle/>
          <a:p>
            <a:fld id="{49AFD47F-935E-4232-B178-36620249E6F2}" type="slidenum">
              <a:rPr lang="en-IN" smtClean="0"/>
              <a:t>2</a:t>
            </a:fld>
            <a:endParaRPr lang="en-IN"/>
          </a:p>
        </p:txBody>
      </p:sp>
    </p:spTree>
    <p:extLst>
      <p:ext uri="{BB962C8B-B14F-4D97-AF65-F5344CB8AC3E}">
        <p14:creationId xmlns:p14="http://schemas.microsoft.com/office/powerpoint/2010/main" val="1262604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Amazon. (2022). Amazon Q4 2021 Earnings Release. https://ir.aboutamazon.com/static-files/2f38b2cf-b53b-469d-a612-bba71b1c31f6</a:t>
            </a:r>
          </a:p>
          <a:p>
            <a:r>
              <a:rPr lang="en-US" dirty="0"/>
              <a:t>Foust, J. (2021, August 23). FAA approves Amazon Prime Air drone delivery fleet. </a:t>
            </a:r>
            <a:r>
              <a:rPr lang="en-US" dirty="0" err="1"/>
              <a:t>SpaceNews</a:t>
            </a:r>
            <a:r>
              <a:rPr lang="en-US" dirty="0"/>
              <a:t>. https://spacenews.com/faa-approves-amazon-prime-air-drone-delivery-fleet/</a:t>
            </a:r>
            <a:endParaRPr lang="en-IN" dirty="0"/>
          </a:p>
        </p:txBody>
      </p:sp>
      <p:sp>
        <p:nvSpPr>
          <p:cNvPr id="4" name="Slide Number Placeholder 3"/>
          <p:cNvSpPr>
            <a:spLocks noGrp="1"/>
          </p:cNvSpPr>
          <p:nvPr>
            <p:ph type="sldNum" sz="quarter" idx="5"/>
          </p:nvPr>
        </p:nvSpPr>
        <p:spPr/>
        <p:txBody>
          <a:bodyPr/>
          <a:lstStyle/>
          <a:p>
            <a:fld id="{49AFD47F-935E-4232-B178-36620249E6F2}" type="slidenum">
              <a:rPr lang="en-IN" smtClean="0"/>
              <a:t>3</a:t>
            </a:fld>
            <a:endParaRPr lang="en-IN"/>
          </a:p>
        </p:txBody>
      </p:sp>
    </p:spTree>
    <p:extLst>
      <p:ext uri="{BB962C8B-B14F-4D97-AF65-F5344CB8AC3E}">
        <p14:creationId xmlns:p14="http://schemas.microsoft.com/office/powerpoint/2010/main" val="406868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Goetz, K. (2022, February 2). Amazon’s drone delivery service cleared for takeoff in US. The Verge. https://www.theverge.com/2022/2/2/22915011/amazon-prime-air-drone-delivery-service-faa-approval</a:t>
            </a:r>
            <a:endParaRPr lang="en-IN" dirty="0"/>
          </a:p>
        </p:txBody>
      </p:sp>
      <p:sp>
        <p:nvSpPr>
          <p:cNvPr id="4" name="Slide Number Placeholder 3"/>
          <p:cNvSpPr>
            <a:spLocks noGrp="1"/>
          </p:cNvSpPr>
          <p:nvPr>
            <p:ph type="sldNum" sz="quarter" idx="5"/>
          </p:nvPr>
        </p:nvSpPr>
        <p:spPr/>
        <p:txBody>
          <a:bodyPr/>
          <a:lstStyle/>
          <a:p>
            <a:fld id="{49AFD47F-935E-4232-B178-36620249E6F2}" type="slidenum">
              <a:rPr lang="en-IN" smtClean="0"/>
              <a:t>6</a:t>
            </a:fld>
            <a:endParaRPr lang="en-IN"/>
          </a:p>
        </p:txBody>
      </p:sp>
    </p:spTree>
    <p:extLst>
      <p:ext uri="{BB962C8B-B14F-4D97-AF65-F5344CB8AC3E}">
        <p14:creationId xmlns:p14="http://schemas.microsoft.com/office/powerpoint/2010/main" val="3451271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Chen, J., &amp; Lin, J. (2018). Design of logistics drone delivery network with battery swapping stations. Transportation Research Part C: Emerging Technologies, 95, 154-177. https://doi.org/10.1016/j.trc.2018.07.011</a:t>
            </a:r>
          </a:p>
          <a:p>
            <a:r>
              <a:rPr lang="en-IN" dirty="0"/>
              <a:t>Wang, Y., Zhao, X., Zhao, Z., &amp; Li, K. (2020). Optimal drone delivery fleet management under urban airspace constraints. Transportation Research Part E: Logistics and Transportation Review, 141, 101873. https://doi.org/10.1016/j.tre.2020.101873</a:t>
            </a:r>
          </a:p>
        </p:txBody>
      </p:sp>
      <p:sp>
        <p:nvSpPr>
          <p:cNvPr id="4" name="Slide Number Placeholder 3"/>
          <p:cNvSpPr>
            <a:spLocks noGrp="1"/>
          </p:cNvSpPr>
          <p:nvPr>
            <p:ph type="sldNum" sz="quarter" idx="5"/>
          </p:nvPr>
        </p:nvSpPr>
        <p:spPr/>
        <p:txBody>
          <a:bodyPr/>
          <a:lstStyle/>
          <a:p>
            <a:fld id="{49AFD47F-935E-4232-B178-36620249E6F2}" type="slidenum">
              <a:rPr lang="en-IN" smtClean="0"/>
              <a:t>13</a:t>
            </a:fld>
            <a:endParaRPr lang="en-IN"/>
          </a:p>
        </p:txBody>
      </p:sp>
    </p:spTree>
    <p:extLst>
      <p:ext uri="{BB962C8B-B14F-4D97-AF65-F5344CB8AC3E}">
        <p14:creationId xmlns:p14="http://schemas.microsoft.com/office/powerpoint/2010/main" val="3544178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9AFD47F-935E-4232-B178-36620249E6F2}" type="slidenum">
              <a:rPr lang="en-IN" smtClean="0"/>
              <a:t>15</a:t>
            </a:fld>
            <a:endParaRPr lang="en-IN"/>
          </a:p>
        </p:txBody>
      </p:sp>
    </p:spTree>
    <p:extLst>
      <p:ext uri="{BB962C8B-B14F-4D97-AF65-F5344CB8AC3E}">
        <p14:creationId xmlns:p14="http://schemas.microsoft.com/office/powerpoint/2010/main" val="2707650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1182084" y="1028982"/>
            <a:ext cx="374303" cy="348611"/>
          </a:xfrm>
          <a:prstGeom prst="rect">
            <a:avLst/>
          </a:prstGeom>
        </p:spPr>
      </p:pic>
      <p:pic>
        <p:nvPicPr>
          <p:cNvPr id="17" name="bg object 17"/>
          <p:cNvPicPr/>
          <p:nvPr/>
        </p:nvPicPr>
        <p:blipFill>
          <a:blip r:embed="rId3" cstate="print"/>
          <a:stretch>
            <a:fillRect/>
          </a:stretch>
        </p:blipFill>
        <p:spPr>
          <a:xfrm>
            <a:off x="1126897" y="1279859"/>
            <a:ext cx="490490" cy="577264"/>
          </a:xfrm>
          <a:prstGeom prst="rect">
            <a:avLst/>
          </a:prstGeom>
        </p:spPr>
      </p:pic>
      <p:pic>
        <p:nvPicPr>
          <p:cNvPr id="18" name="bg object 18"/>
          <p:cNvPicPr/>
          <p:nvPr/>
        </p:nvPicPr>
        <p:blipFill>
          <a:blip r:embed="rId4" cstate="print"/>
          <a:stretch>
            <a:fillRect/>
          </a:stretch>
        </p:blipFill>
        <p:spPr>
          <a:xfrm>
            <a:off x="10858450" y="295006"/>
            <a:ext cx="7429530" cy="8097205"/>
          </a:xfrm>
          <a:prstGeom prst="rect">
            <a:avLst/>
          </a:prstGeom>
        </p:spPr>
      </p:pic>
      <p:sp>
        <p:nvSpPr>
          <p:cNvPr id="19" name="bg object 19"/>
          <p:cNvSpPr/>
          <p:nvPr/>
        </p:nvSpPr>
        <p:spPr>
          <a:xfrm>
            <a:off x="4321667" y="9258300"/>
            <a:ext cx="7721600" cy="1028700"/>
          </a:xfrm>
          <a:custGeom>
            <a:avLst/>
            <a:gdLst/>
            <a:ahLst/>
            <a:cxnLst/>
            <a:rect l="l" t="t" r="r" b="b"/>
            <a:pathLst>
              <a:path w="7721600" h="1028700">
                <a:moveTo>
                  <a:pt x="7721512" y="1028699"/>
                </a:moveTo>
                <a:lnTo>
                  <a:pt x="7668919" y="1028699"/>
                </a:lnTo>
                <a:lnTo>
                  <a:pt x="6692399" y="26276"/>
                </a:lnTo>
                <a:lnTo>
                  <a:pt x="6719389" y="0"/>
                </a:lnTo>
                <a:lnTo>
                  <a:pt x="7721512" y="1028699"/>
                </a:lnTo>
                <a:close/>
              </a:path>
              <a:path w="7721600" h="1028700">
                <a:moveTo>
                  <a:pt x="7415842" y="1028699"/>
                </a:moveTo>
                <a:lnTo>
                  <a:pt x="7365192" y="1028699"/>
                </a:lnTo>
                <a:lnTo>
                  <a:pt x="6388199" y="25790"/>
                </a:lnTo>
                <a:lnTo>
                  <a:pt x="6414195" y="482"/>
                </a:lnTo>
                <a:lnTo>
                  <a:pt x="7415842" y="1028699"/>
                </a:lnTo>
                <a:close/>
              </a:path>
              <a:path w="7721600" h="1028700">
                <a:moveTo>
                  <a:pt x="7110173" y="1028699"/>
                </a:moveTo>
                <a:lnTo>
                  <a:pt x="7061465" y="1028699"/>
                </a:lnTo>
                <a:lnTo>
                  <a:pt x="6083999" y="25305"/>
                </a:lnTo>
                <a:lnTo>
                  <a:pt x="6108998" y="967"/>
                </a:lnTo>
                <a:lnTo>
                  <a:pt x="7110173" y="1028699"/>
                </a:lnTo>
                <a:close/>
              </a:path>
              <a:path w="7721600" h="1028700">
                <a:moveTo>
                  <a:pt x="6804503" y="1028699"/>
                </a:moveTo>
                <a:lnTo>
                  <a:pt x="6757738" y="1028699"/>
                </a:lnTo>
                <a:lnTo>
                  <a:pt x="5779799" y="24819"/>
                </a:lnTo>
                <a:lnTo>
                  <a:pt x="5803801" y="1453"/>
                </a:lnTo>
                <a:lnTo>
                  <a:pt x="6804503" y="1028699"/>
                </a:lnTo>
                <a:close/>
              </a:path>
              <a:path w="7721600" h="1028700">
                <a:moveTo>
                  <a:pt x="6498834" y="1028699"/>
                </a:moveTo>
                <a:lnTo>
                  <a:pt x="6454010" y="1028699"/>
                </a:lnTo>
                <a:lnTo>
                  <a:pt x="5475599" y="24334"/>
                </a:lnTo>
                <a:lnTo>
                  <a:pt x="5498604" y="1938"/>
                </a:lnTo>
                <a:lnTo>
                  <a:pt x="6498834" y="1028699"/>
                </a:lnTo>
                <a:close/>
              </a:path>
              <a:path w="7721600" h="1028700">
                <a:moveTo>
                  <a:pt x="6193164" y="1028699"/>
                </a:moveTo>
                <a:lnTo>
                  <a:pt x="6150283" y="1028699"/>
                </a:lnTo>
                <a:lnTo>
                  <a:pt x="5171399" y="23849"/>
                </a:lnTo>
                <a:lnTo>
                  <a:pt x="5193407" y="2423"/>
                </a:lnTo>
                <a:lnTo>
                  <a:pt x="6193164" y="1028699"/>
                </a:lnTo>
                <a:close/>
              </a:path>
              <a:path w="7721600" h="1028700">
                <a:moveTo>
                  <a:pt x="5887495" y="1028699"/>
                </a:moveTo>
                <a:lnTo>
                  <a:pt x="5846555" y="1028699"/>
                </a:lnTo>
                <a:lnTo>
                  <a:pt x="4867199" y="23364"/>
                </a:lnTo>
                <a:lnTo>
                  <a:pt x="4888210" y="2908"/>
                </a:lnTo>
                <a:lnTo>
                  <a:pt x="5887495" y="1028699"/>
                </a:lnTo>
                <a:close/>
              </a:path>
              <a:path w="7721600" h="1028700">
                <a:moveTo>
                  <a:pt x="5581825" y="1028699"/>
                </a:moveTo>
                <a:lnTo>
                  <a:pt x="5542828" y="1028699"/>
                </a:lnTo>
                <a:lnTo>
                  <a:pt x="4562999" y="22878"/>
                </a:lnTo>
                <a:lnTo>
                  <a:pt x="4583013" y="3394"/>
                </a:lnTo>
                <a:lnTo>
                  <a:pt x="5581825" y="1028699"/>
                </a:lnTo>
                <a:close/>
              </a:path>
              <a:path w="7721600" h="1028700">
                <a:moveTo>
                  <a:pt x="5276155" y="1028699"/>
                </a:moveTo>
                <a:lnTo>
                  <a:pt x="5239101" y="1028699"/>
                </a:lnTo>
                <a:lnTo>
                  <a:pt x="4258799" y="22393"/>
                </a:lnTo>
                <a:lnTo>
                  <a:pt x="4277817" y="3879"/>
                </a:lnTo>
                <a:lnTo>
                  <a:pt x="5276155" y="1028699"/>
                </a:lnTo>
                <a:close/>
              </a:path>
              <a:path w="7721600" h="1028700">
                <a:moveTo>
                  <a:pt x="4970485" y="1028699"/>
                </a:moveTo>
                <a:lnTo>
                  <a:pt x="4935373" y="1028699"/>
                </a:lnTo>
                <a:lnTo>
                  <a:pt x="3954599" y="21908"/>
                </a:lnTo>
                <a:lnTo>
                  <a:pt x="3972619" y="4365"/>
                </a:lnTo>
                <a:lnTo>
                  <a:pt x="4970485" y="1028699"/>
                </a:lnTo>
                <a:close/>
              </a:path>
              <a:path w="7721600" h="1028700">
                <a:moveTo>
                  <a:pt x="4664816" y="1028699"/>
                </a:moveTo>
                <a:lnTo>
                  <a:pt x="4631646" y="1028699"/>
                </a:lnTo>
                <a:lnTo>
                  <a:pt x="3650399" y="21423"/>
                </a:lnTo>
                <a:lnTo>
                  <a:pt x="3667423" y="4850"/>
                </a:lnTo>
                <a:lnTo>
                  <a:pt x="4664816" y="1028699"/>
                </a:lnTo>
                <a:close/>
              </a:path>
              <a:path w="7721600" h="1028700">
                <a:moveTo>
                  <a:pt x="4359146" y="1028699"/>
                </a:moveTo>
                <a:lnTo>
                  <a:pt x="4327919" y="1028699"/>
                </a:lnTo>
                <a:lnTo>
                  <a:pt x="3346199" y="20937"/>
                </a:lnTo>
                <a:lnTo>
                  <a:pt x="3362226" y="5335"/>
                </a:lnTo>
                <a:lnTo>
                  <a:pt x="4359146" y="1028699"/>
                </a:lnTo>
                <a:close/>
              </a:path>
              <a:path w="7721600" h="1028700">
                <a:moveTo>
                  <a:pt x="4053476" y="1028699"/>
                </a:moveTo>
                <a:lnTo>
                  <a:pt x="4024191" y="1028699"/>
                </a:lnTo>
                <a:lnTo>
                  <a:pt x="3041999" y="20452"/>
                </a:lnTo>
                <a:lnTo>
                  <a:pt x="3057028" y="5820"/>
                </a:lnTo>
                <a:lnTo>
                  <a:pt x="4053476" y="1028699"/>
                </a:lnTo>
                <a:close/>
              </a:path>
              <a:path w="7721600" h="1028700">
                <a:moveTo>
                  <a:pt x="3747807" y="1028699"/>
                </a:moveTo>
                <a:lnTo>
                  <a:pt x="3720464" y="1028699"/>
                </a:lnTo>
                <a:lnTo>
                  <a:pt x="2737799" y="19967"/>
                </a:lnTo>
                <a:lnTo>
                  <a:pt x="2751832" y="6305"/>
                </a:lnTo>
                <a:lnTo>
                  <a:pt x="3747807" y="1028699"/>
                </a:lnTo>
                <a:close/>
              </a:path>
              <a:path w="7721600" h="1028700">
                <a:moveTo>
                  <a:pt x="3442137" y="1028699"/>
                </a:moveTo>
                <a:lnTo>
                  <a:pt x="3416737" y="1028699"/>
                </a:lnTo>
                <a:lnTo>
                  <a:pt x="2433599" y="19481"/>
                </a:lnTo>
                <a:lnTo>
                  <a:pt x="2446635" y="6791"/>
                </a:lnTo>
                <a:lnTo>
                  <a:pt x="3442137" y="1028699"/>
                </a:lnTo>
                <a:close/>
              </a:path>
              <a:path w="7721600" h="1028700">
                <a:moveTo>
                  <a:pt x="3136467" y="1028699"/>
                </a:moveTo>
                <a:lnTo>
                  <a:pt x="3113010" y="1028699"/>
                </a:lnTo>
                <a:lnTo>
                  <a:pt x="2129400" y="18996"/>
                </a:lnTo>
                <a:lnTo>
                  <a:pt x="2141438" y="7276"/>
                </a:lnTo>
                <a:lnTo>
                  <a:pt x="3136467" y="1028699"/>
                </a:lnTo>
                <a:close/>
              </a:path>
              <a:path w="7721600" h="1028700">
                <a:moveTo>
                  <a:pt x="2830798" y="1028699"/>
                </a:moveTo>
                <a:lnTo>
                  <a:pt x="2809282" y="1028699"/>
                </a:lnTo>
                <a:lnTo>
                  <a:pt x="1825200" y="18511"/>
                </a:lnTo>
                <a:lnTo>
                  <a:pt x="1836241" y="7761"/>
                </a:lnTo>
                <a:lnTo>
                  <a:pt x="2830798" y="1028699"/>
                </a:lnTo>
                <a:close/>
              </a:path>
              <a:path w="7721600" h="1028700">
                <a:moveTo>
                  <a:pt x="2525128" y="1028699"/>
                </a:moveTo>
                <a:lnTo>
                  <a:pt x="2505555" y="1028699"/>
                </a:lnTo>
                <a:lnTo>
                  <a:pt x="1520999" y="18026"/>
                </a:lnTo>
                <a:lnTo>
                  <a:pt x="1531044" y="8246"/>
                </a:lnTo>
                <a:lnTo>
                  <a:pt x="2525128" y="1028699"/>
                </a:lnTo>
                <a:close/>
              </a:path>
              <a:path w="7721600" h="1028700">
                <a:moveTo>
                  <a:pt x="2219459" y="1028699"/>
                </a:moveTo>
                <a:lnTo>
                  <a:pt x="2201827" y="1028699"/>
                </a:lnTo>
                <a:lnTo>
                  <a:pt x="1216799" y="17540"/>
                </a:lnTo>
                <a:lnTo>
                  <a:pt x="1225847" y="8732"/>
                </a:lnTo>
                <a:lnTo>
                  <a:pt x="2219459" y="1028699"/>
                </a:lnTo>
                <a:close/>
              </a:path>
              <a:path w="7721600" h="1028700">
                <a:moveTo>
                  <a:pt x="1913789" y="1028699"/>
                </a:moveTo>
                <a:lnTo>
                  <a:pt x="1898100" y="1028699"/>
                </a:lnTo>
                <a:lnTo>
                  <a:pt x="912599" y="17055"/>
                </a:lnTo>
                <a:lnTo>
                  <a:pt x="920650" y="9217"/>
                </a:lnTo>
                <a:lnTo>
                  <a:pt x="1913789" y="1028699"/>
                </a:lnTo>
                <a:close/>
              </a:path>
              <a:path w="7721600" h="1028700">
                <a:moveTo>
                  <a:pt x="1608119" y="1028699"/>
                </a:moveTo>
                <a:lnTo>
                  <a:pt x="1594373" y="1028699"/>
                </a:lnTo>
                <a:lnTo>
                  <a:pt x="608399" y="16570"/>
                </a:lnTo>
                <a:lnTo>
                  <a:pt x="615453" y="9703"/>
                </a:lnTo>
                <a:lnTo>
                  <a:pt x="1608119" y="1028699"/>
                </a:lnTo>
                <a:close/>
              </a:path>
              <a:path w="7721600" h="1028700">
                <a:moveTo>
                  <a:pt x="1302449" y="1028699"/>
                </a:moveTo>
                <a:lnTo>
                  <a:pt x="1290645" y="1028699"/>
                </a:lnTo>
                <a:lnTo>
                  <a:pt x="304199" y="16085"/>
                </a:lnTo>
                <a:lnTo>
                  <a:pt x="310257" y="10188"/>
                </a:lnTo>
                <a:lnTo>
                  <a:pt x="1302449" y="1028699"/>
                </a:lnTo>
                <a:close/>
              </a:path>
              <a:path w="7721600" h="1028700">
                <a:moveTo>
                  <a:pt x="996780" y="1028699"/>
                </a:moveTo>
                <a:lnTo>
                  <a:pt x="986918" y="1028699"/>
                </a:lnTo>
                <a:lnTo>
                  <a:pt x="0" y="15599"/>
                </a:lnTo>
                <a:lnTo>
                  <a:pt x="5060" y="10673"/>
                </a:lnTo>
                <a:lnTo>
                  <a:pt x="996780" y="1028699"/>
                </a:lnTo>
                <a:close/>
              </a:path>
            </a:pathLst>
          </a:custGeom>
          <a:solidFill>
            <a:srgbClr val="5CE1E6"/>
          </a:solidFill>
        </p:spPr>
        <p:txBody>
          <a:bodyPr wrap="square" lIns="0" tIns="0" rIns="0" bIns="0" rtlCol="0"/>
          <a:lstStyle/>
          <a:p>
            <a:endParaRPr/>
          </a:p>
        </p:txBody>
      </p:sp>
      <p:sp>
        <p:nvSpPr>
          <p:cNvPr id="2" name="Holder 2"/>
          <p:cNvSpPr>
            <a:spLocks noGrp="1"/>
          </p:cNvSpPr>
          <p:nvPr>
            <p:ph type="ctrTitle"/>
          </p:nvPr>
        </p:nvSpPr>
        <p:spPr>
          <a:xfrm>
            <a:off x="1016000" y="3120181"/>
            <a:ext cx="16256000" cy="162560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3/7/2023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0" i="0">
                <a:solidFill>
                  <a:srgbClr val="004AAC"/>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3/7/2023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0" i="0">
                <a:solidFill>
                  <a:srgbClr val="004AAC"/>
                </a:solidFill>
                <a:latin typeface="Tahoma"/>
                <a:cs typeface="Tahoma"/>
              </a:defRPr>
            </a:lvl1pPr>
          </a:lstStyle>
          <a:p>
            <a:endParaRPr/>
          </a:p>
        </p:txBody>
      </p:sp>
      <p:sp>
        <p:nvSpPr>
          <p:cNvPr id="3" name="Holder 3"/>
          <p:cNvSpPr>
            <a:spLocks noGrp="1"/>
          </p:cNvSpPr>
          <p:nvPr>
            <p:ph sz="half" idx="2"/>
          </p:nvPr>
        </p:nvSpPr>
        <p:spPr>
          <a:xfrm>
            <a:off x="583903" y="1913141"/>
            <a:ext cx="7827645" cy="6679565"/>
          </a:xfrm>
          <a:prstGeom prst="rect">
            <a:avLst/>
          </a:prstGeom>
        </p:spPr>
        <p:txBody>
          <a:bodyPr wrap="square" lIns="0" tIns="0" rIns="0" bIns="0">
            <a:spAutoFit/>
          </a:bodyPr>
          <a:lstStyle>
            <a:lvl1pPr>
              <a:defRPr sz="2000" b="0" i="0">
                <a:solidFill>
                  <a:schemeClr val="tx1"/>
                </a:solidFill>
                <a:latin typeface="Tahoma"/>
                <a:cs typeface="Tahoma"/>
              </a:defRPr>
            </a:lvl1pPr>
          </a:lstStyle>
          <a:p>
            <a:endParaRPr/>
          </a:p>
        </p:txBody>
      </p:sp>
      <p:sp>
        <p:nvSpPr>
          <p:cNvPr id="4" name="Holder 4"/>
          <p:cNvSpPr>
            <a:spLocks noGrp="1"/>
          </p:cNvSpPr>
          <p:nvPr>
            <p:ph sz="half" idx="3"/>
          </p:nvPr>
        </p:nvSpPr>
        <p:spPr>
          <a:xfrm>
            <a:off x="9330580" y="1913141"/>
            <a:ext cx="7628255" cy="6826250"/>
          </a:xfrm>
          <a:prstGeom prst="rect">
            <a:avLst/>
          </a:prstGeom>
        </p:spPr>
        <p:txBody>
          <a:bodyPr wrap="square" lIns="0" tIns="0" rIns="0" bIns="0">
            <a:spAutoFit/>
          </a:bodyPr>
          <a:lstStyle>
            <a:lvl1pPr>
              <a:defRPr sz="2000" b="0" i="0">
                <a:solidFill>
                  <a:schemeClr val="tx1"/>
                </a:solidFill>
                <a:latin typeface="Tahoma"/>
                <a:cs typeface="Tahoma"/>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3/7/2023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0" i="0">
                <a:solidFill>
                  <a:srgbClr val="004AAC"/>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3/7/2023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3/7/2023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016000" y="1193416"/>
            <a:ext cx="10129520" cy="939800"/>
          </a:xfrm>
          <a:prstGeom prst="rect">
            <a:avLst/>
          </a:prstGeom>
        </p:spPr>
        <p:txBody>
          <a:bodyPr wrap="square" lIns="0" tIns="0" rIns="0" bIns="0">
            <a:spAutoFit/>
          </a:bodyPr>
          <a:lstStyle>
            <a:lvl1pPr>
              <a:defRPr sz="6000" b="0" i="0">
                <a:solidFill>
                  <a:srgbClr val="004AAC"/>
                </a:solidFill>
                <a:latin typeface="Tahoma"/>
                <a:cs typeface="Tahoma"/>
              </a:defRPr>
            </a:lvl1pPr>
          </a:lstStyle>
          <a:p>
            <a:endParaRPr/>
          </a:p>
        </p:txBody>
      </p:sp>
      <p:sp>
        <p:nvSpPr>
          <p:cNvPr id="3" name="Holder 3"/>
          <p:cNvSpPr>
            <a:spLocks noGrp="1"/>
          </p:cNvSpPr>
          <p:nvPr>
            <p:ph type="body" idx="1"/>
          </p:nvPr>
        </p:nvSpPr>
        <p:spPr>
          <a:xfrm>
            <a:off x="10022011" y="2278056"/>
            <a:ext cx="7790815" cy="2073275"/>
          </a:xfrm>
          <a:prstGeom prst="rect">
            <a:avLst/>
          </a:prstGeom>
        </p:spPr>
        <p:txBody>
          <a:bodyPr wrap="square" lIns="0" tIns="0" rIns="0" bIns="0">
            <a:spAutoFit/>
          </a:bodyPr>
          <a:lstStyle>
            <a:lvl1pPr>
              <a:defRPr sz="2500" b="0" i="0">
                <a:solidFill>
                  <a:schemeClr val="tx1"/>
                </a:solidFill>
                <a:latin typeface="Tahoma"/>
                <a:cs typeface="Tahoma"/>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3/7/2023</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doi.org/10.1016/j.tre.2020.101873" TargetMode="External"/><Relationship Id="rId3" Type="http://schemas.openxmlformats.org/officeDocument/2006/relationships/hyperlink" Target="https://ir.kroger.com/static-files/758c8735-8a1b-42e7-9727-539e14e9f65d" TargetMode="External"/><Relationship Id="rId7" Type="http://schemas.openxmlformats.org/officeDocument/2006/relationships/hyperlink" Target="https://doi.org/10.1016/j.trc.2018.07.011" TargetMode="External"/><Relationship Id="rId2" Type="http://schemas.openxmlformats.org/officeDocument/2006/relationships/hyperlink" Target="https://www.thekrogerco.com/about-kroger" TargetMode="External"/><Relationship Id="rId1" Type="http://schemas.openxmlformats.org/officeDocument/2006/relationships/slideLayout" Target="../slideLayouts/slideLayout2.xml"/><Relationship Id="rId6" Type="http://schemas.openxmlformats.org/officeDocument/2006/relationships/hyperlink" Target="https://www.theverge.com/2022/2/2/22915011/amazon-prime-air-drone-delivery-service-faa-approval" TargetMode="External"/><Relationship Id="rId5" Type="http://schemas.openxmlformats.org/officeDocument/2006/relationships/hyperlink" Target="https://spacenews.com/faa-approves-amazon-prime-air-drone-delivery-fleet" TargetMode="External"/><Relationship Id="rId4" Type="http://schemas.openxmlformats.org/officeDocument/2006/relationships/hyperlink" Target="https://ir.aboutamazon.com/static-files/2f38b2cf-b53b-469d-a612-bba71b1c31f6"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jp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3400" y="2324100"/>
            <a:ext cx="8585200" cy="1625600"/>
          </a:xfrm>
          <a:prstGeom prst="rect">
            <a:avLst/>
          </a:prstGeom>
        </p:spPr>
        <p:txBody>
          <a:bodyPr vert="horz" wrap="square" lIns="0" tIns="124460" rIns="0" bIns="0" rtlCol="0">
            <a:spAutoFit/>
          </a:bodyPr>
          <a:lstStyle/>
          <a:p>
            <a:pPr marL="12700" marR="5080">
              <a:lnSpc>
                <a:spcPts val="3900"/>
              </a:lnSpc>
              <a:spcBef>
                <a:spcPts val="980"/>
              </a:spcBef>
            </a:pPr>
            <a:r>
              <a:rPr sz="4000" b="1" spc="-55" dirty="0">
                <a:solidFill>
                  <a:srgbClr val="004AAC"/>
                </a:solidFill>
                <a:latin typeface="Tahoma"/>
                <a:cs typeface="Tahoma"/>
              </a:rPr>
              <a:t>L</a:t>
            </a:r>
            <a:r>
              <a:rPr sz="4000" b="1" spc="335" dirty="0">
                <a:solidFill>
                  <a:srgbClr val="004AAC"/>
                </a:solidFill>
                <a:latin typeface="Tahoma"/>
                <a:cs typeface="Tahoma"/>
              </a:rPr>
              <a:t>A</a:t>
            </a:r>
            <a:r>
              <a:rPr sz="4000" b="1" spc="35" dirty="0">
                <a:solidFill>
                  <a:srgbClr val="004AAC"/>
                </a:solidFill>
                <a:latin typeface="Tahoma"/>
                <a:cs typeface="Tahoma"/>
              </a:rPr>
              <a:t>S</a:t>
            </a:r>
            <a:r>
              <a:rPr sz="4000" b="1" spc="-10" dirty="0">
                <a:solidFill>
                  <a:srgbClr val="004AAC"/>
                </a:solidFill>
                <a:latin typeface="Tahoma"/>
                <a:cs typeface="Tahoma"/>
              </a:rPr>
              <a:t>T</a:t>
            </a:r>
            <a:r>
              <a:rPr sz="4000" b="1" spc="-245" dirty="0">
                <a:solidFill>
                  <a:srgbClr val="004AAC"/>
                </a:solidFill>
                <a:latin typeface="Tahoma"/>
                <a:cs typeface="Tahoma"/>
              </a:rPr>
              <a:t> </a:t>
            </a:r>
            <a:r>
              <a:rPr sz="4000" b="1" spc="60" dirty="0">
                <a:solidFill>
                  <a:srgbClr val="004AAC"/>
                </a:solidFill>
                <a:latin typeface="Tahoma"/>
                <a:cs typeface="Tahoma"/>
              </a:rPr>
              <a:t>M</a:t>
            </a:r>
            <a:r>
              <a:rPr sz="4000" b="1" spc="-665" dirty="0">
                <a:solidFill>
                  <a:srgbClr val="004AAC"/>
                </a:solidFill>
                <a:latin typeface="Tahoma"/>
                <a:cs typeface="Tahoma"/>
              </a:rPr>
              <a:t>I</a:t>
            </a:r>
            <a:r>
              <a:rPr lang="en-US" sz="4000" b="1" spc="-665" dirty="0">
                <a:solidFill>
                  <a:srgbClr val="004AAC"/>
                </a:solidFill>
                <a:latin typeface="Tahoma"/>
                <a:cs typeface="Tahoma"/>
              </a:rPr>
              <a:t> </a:t>
            </a:r>
            <a:r>
              <a:rPr sz="4000" b="1" spc="-55" dirty="0">
                <a:solidFill>
                  <a:srgbClr val="004AAC"/>
                </a:solidFill>
                <a:latin typeface="Tahoma"/>
                <a:cs typeface="Tahoma"/>
              </a:rPr>
              <a:t>L</a:t>
            </a:r>
            <a:r>
              <a:rPr sz="4000" b="1" spc="235" dirty="0">
                <a:solidFill>
                  <a:srgbClr val="004AAC"/>
                </a:solidFill>
                <a:latin typeface="Tahoma"/>
                <a:cs typeface="Tahoma"/>
              </a:rPr>
              <a:t>E</a:t>
            </a:r>
            <a:r>
              <a:rPr sz="4000" b="1" spc="-245" dirty="0">
                <a:solidFill>
                  <a:srgbClr val="004AAC"/>
                </a:solidFill>
                <a:latin typeface="Tahoma"/>
                <a:cs typeface="Tahoma"/>
              </a:rPr>
              <a:t> </a:t>
            </a:r>
            <a:r>
              <a:rPr sz="4000" b="1" spc="30" dirty="0">
                <a:solidFill>
                  <a:srgbClr val="004AAC"/>
                </a:solidFill>
                <a:latin typeface="Tahoma"/>
                <a:cs typeface="Tahoma"/>
              </a:rPr>
              <a:t>D</a:t>
            </a:r>
            <a:r>
              <a:rPr sz="4000" b="1" spc="-15" dirty="0">
                <a:solidFill>
                  <a:srgbClr val="004AAC"/>
                </a:solidFill>
                <a:latin typeface="Tahoma"/>
                <a:cs typeface="Tahoma"/>
              </a:rPr>
              <a:t>R</a:t>
            </a:r>
            <a:r>
              <a:rPr sz="4000" b="1" spc="130" dirty="0">
                <a:solidFill>
                  <a:srgbClr val="004AAC"/>
                </a:solidFill>
                <a:latin typeface="Tahoma"/>
                <a:cs typeface="Tahoma"/>
              </a:rPr>
              <a:t>O</a:t>
            </a:r>
            <a:r>
              <a:rPr sz="4000" b="1" spc="55" dirty="0">
                <a:solidFill>
                  <a:srgbClr val="004AAC"/>
                </a:solidFill>
                <a:latin typeface="Tahoma"/>
                <a:cs typeface="Tahoma"/>
              </a:rPr>
              <a:t>N</a:t>
            </a:r>
            <a:r>
              <a:rPr sz="4000" b="1" spc="235" dirty="0">
                <a:solidFill>
                  <a:srgbClr val="004AAC"/>
                </a:solidFill>
                <a:latin typeface="Tahoma"/>
                <a:cs typeface="Tahoma"/>
              </a:rPr>
              <a:t>E</a:t>
            </a:r>
            <a:r>
              <a:rPr sz="4000" b="1" spc="-245" dirty="0">
                <a:solidFill>
                  <a:srgbClr val="004AAC"/>
                </a:solidFill>
                <a:latin typeface="Tahoma"/>
                <a:cs typeface="Tahoma"/>
              </a:rPr>
              <a:t> </a:t>
            </a:r>
            <a:r>
              <a:rPr sz="4000" b="1" spc="30" dirty="0">
                <a:solidFill>
                  <a:srgbClr val="004AAC"/>
                </a:solidFill>
                <a:latin typeface="Tahoma"/>
                <a:cs typeface="Tahoma"/>
              </a:rPr>
              <a:t>D</a:t>
            </a:r>
            <a:r>
              <a:rPr sz="4000" b="1" spc="229" dirty="0">
                <a:solidFill>
                  <a:srgbClr val="004AAC"/>
                </a:solidFill>
                <a:latin typeface="Tahoma"/>
                <a:cs typeface="Tahoma"/>
              </a:rPr>
              <a:t>E</a:t>
            </a:r>
            <a:r>
              <a:rPr sz="4000" b="1" spc="-55" dirty="0">
                <a:solidFill>
                  <a:srgbClr val="004AAC"/>
                </a:solidFill>
                <a:latin typeface="Tahoma"/>
                <a:cs typeface="Tahoma"/>
              </a:rPr>
              <a:t>L</a:t>
            </a:r>
            <a:r>
              <a:rPr sz="4000" b="1" spc="-665" dirty="0">
                <a:solidFill>
                  <a:srgbClr val="004AAC"/>
                </a:solidFill>
                <a:latin typeface="Tahoma"/>
                <a:cs typeface="Tahoma"/>
              </a:rPr>
              <a:t>I</a:t>
            </a:r>
            <a:r>
              <a:rPr lang="en-US" sz="4000" b="1" spc="-665" dirty="0">
                <a:solidFill>
                  <a:srgbClr val="004AAC"/>
                </a:solidFill>
                <a:latin typeface="Tahoma"/>
                <a:cs typeface="Tahoma"/>
              </a:rPr>
              <a:t> </a:t>
            </a:r>
            <a:r>
              <a:rPr sz="4000" b="1" spc="210" dirty="0">
                <a:solidFill>
                  <a:srgbClr val="004AAC"/>
                </a:solidFill>
                <a:latin typeface="Tahoma"/>
                <a:cs typeface="Tahoma"/>
              </a:rPr>
              <a:t>V</a:t>
            </a:r>
            <a:r>
              <a:rPr sz="4000" b="1" spc="229" dirty="0">
                <a:solidFill>
                  <a:srgbClr val="004AAC"/>
                </a:solidFill>
                <a:latin typeface="Tahoma"/>
                <a:cs typeface="Tahoma"/>
              </a:rPr>
              <a:t>E</a:t>
            </a:r>
            <a:r>
              <a:rPr sz="4000" b="1" spc="-15" dirty="0">
                <a:solidFill>
                  <a:srgbClr val="004AAC"/>
                </a:solidFill>
                <a:latin typeface="Tahoma"/>
                <a:cs typeface="Tahoma"/>
              </a:rPr>
              <a:t>R</a:t>
            </a:r>
            <a:r>
              <a:rPr sz="4000" b="1" spc="20" dirty="0">
                <a:solidFill>
                  <a:srgbClr val="004AAC"/>
                </a:solidFill>
                <a:latin typeface="Tahoma"/>
                <a:cs typeface="Tahoma"/>
              </a:rPr>
              <a:t>Y  </a:t>
            </a:r>
            <a:r>
              <a:rPr sz="4000" b="1" spc="335" dirty="0">
                <a:solidFill>
                  <a:srgbClr val="004AAC"/>
                </a:solidFill>
                <a:latin typeface="Tahoma"/>
                <a:cs typeface="Tahoma"/>
              </a:rPr>
              <a:t>A</a:t>
            </a:r>
            <a:r>
              <a:rPr sz="4000" b="1" spc="55" dirty="0">
                <a:solidFill>
                  <a:srgbClr val="004AAC"/>
                </a:solidFill>
                <a:latin typeface="Tahoma"/>
                <a:cs typeface="Tahoma"/>
              </a:rPr>
              <a:t>N</a:t>
            </a:r>
            <a:r>
              <a:rPr sz="4000" b="1" spc="35" dirty="0">
                <a:solidFill>
                  <a:srgbClr val="004AAC"/>
                </a:solidFill>
                <a:latin typeface="Tahoma"/>
                <a:cs typeface="Tahoma"/>
              </a:rPr>
              <a:t>D</a:t>
            </a:r>
            <a:r>
              <a:rPr sz="4000" b="1" spc="-245" dirty="0">
                <a:solidFill>
                  <a:srgbClr val="004AAC"/>
                </a:solidFill>
                <a:latin typeface="Tahoma"/>
                <a:cs typeface="Tahoma"/>
              </a:rPr>
              <a:t> </a:t>
            </a:r>
            <a:r>
              <a:rPr sz="4000" b="1" spc="-665" dirty="0">
                <a:solidFill>
                  <a:srgbClr val="004AAC"/>
                </a:solidFill>
                <a:latin typeface="Tahoma"/>
                <a:cs typeface="Tahoma"/>
              </a:rPr>
              <a:t>I</a:t>
            </a:r>
            <a:r>
              <a:rPr lang="en-US" sz="4000" b="1" spc="-665" dirty="0">
                <a:solidFill>
                  <a:srgbClr val="004AAC"/>
                </a:solidFill>
                <a:latin typeface="Tahoma"/>
                <a:cs typeface="Tahoma"/>
              </a:rPr>
              <a:t> </a:t>
            </a:r>
            <a:r>
              <a:rPr sz="4000" b="1" spc="-15" dirty="0">
                <a:solidFill>
                  <a:srgbClr val="004AAC"/>
                </a:solidFill>
                <a:latin typeface="Tahoma"/>
                <a:cs typeface="Tahoma"/>
              </a:rPr>
              <a:t>T</a:t>
            </a:r>
            <a:r>
              <a:rPr sz="4000" b="1" spc="40" dirty="0">
                <a:solidFill>
                  <a:srgbClr val="004AAC"/>
                </a:solidFill>
                <a:latin typeface="Tahoma"/>
                <a:cs typeface="Tahoma"/>
              </a:rPr>
              <a:t>S</a:t>
            </a:r>
            <a:r>
              <a:rPr sz="4000" b="1" spc="-245" dirty="0">
                <a:solidFill>
                  <a:srgbClr val="004AAC"/>
                </a:solidFill>
                <a:latin typeface="Tahoma"/>
                <a:cs typeface="Tahoma"/>
              </a:rPr>
              <a:t> </a:t>
            </a:r>
            <a:r>
              <a:rPr sz="4000" b="1" spc="-665" dirty="0">
                <a:solidFill>
                  <a:srgbClr val="004AAC"/>
                </a:solidFill>
                <a:latin typeface="Tahoma"/>
                <a:cs typeface="Tahoma"/>
              </a:rPr>
              <a:t>I</a:t>
            </a:r>
            <a:r>
              <a:rPr lang="en-US" sz="4000" b="1" spc="-665" dirty="0">
                <a:solidFill>
                  <a:srgbClr val="004AAC"/>
                </a:solidFill>
                <a:latin typeface="Tahoma"/>
                <a:cs typeface="Tahoma"/>
              </a:rPr>
              <a:t> </a:t>
            </a:r>
            <a:r>
              <a:rPr sz="4000" b="1" spc="60" dirty="0">
                <a:solidFill>
                  <a:srgbClr val="004AAC"/>
                </a:solidFill>
                <a:latin typeface="Tahoma"/>
                <a:cs typeface="Tahoma"/>
              </a:rPr>
              <a:t>M</a:t>
            </a:r>
            <a:r>
              <a:rPr sz="4000" b="1" spc="85" dirty="0">
                <a:solidFill>
                  <a:srgbClr val="004AAC"/>
                </a:solidFill>
                <a:latin typeface="Tahoma"/>
                <a:cs typeface="Tahoma"/>
              </a:rPr>
              <a:t>P</a:t>
            </a:r>
            <a:r>
              <a:rPr sz="4000" b="1" spc="335" dirty="0">
                <a:solidFill>
                  <a:srgbClr val="004AAC"/>
                </a:solidFill>
                <a:latin typeface="Tahoma"/>
                <a:cs typeface="Tahoma"/>
              </a:rPr>
              <a:t>A</a:t>
            </a:r>
            <a:r>
              <a:rPr sz="4000" b="1" spc="90" dirty="0">
                <a:solidFill>
                  <a:srgbClr val="004AAC"/>
                </a:solidFill>
                <a:latin typeface="Tahoma"/>
                <a:cs typeface="Tahoma"/>
              </a:rPr>
              <a:t>C</a:t>
            </a:r>
            <a:r>
              <a:rPr sz="4000" b="1" spc="-10" dirty="0">
                <a:solidFill>
                  <a:srgbClr val="004AAC"/>
                </a:solidFill>
                <a:latin typeface="Tahoma"/>
                <a:cs typeface="Tahoma"/>
              </a:rPr>
              <a:t>T</a:t>
            </a:r>
            <a:r>
              <a:rPr sz="4000" b="1" spc="-245" dirty="0">
                <a:solidFill>
                  <a:srgbClr val="004AAC"/>
                </a:solidFill>
                <a:latin typeface="Tahoma"/>
                <a:cs typeface="Tahoma"/>
              </a:rPr>
              <a:t> </a:t>
            </a:r>
            <a:r>
              <a:rPr sz="4000" b="1" spc="130" dirty="0">
                <a:solidFill>
                  <a:srgbClr val="004AAC"/>
                </a:solidFill>
                <a:latin typeface="Tahoma"/>
                <a:cs typeface="Tahoma"/>
              </a:rPr>
              <a:t>O</a:t>
            </a:r>
            <a:r>
              <a:rPr sz="4000" b="1" spc="60" dirty="0">
                <a:solidFill>
                  <a:srgbClr val="004AAC"/>
                </a:solidFill>
                <a:latin typeface="Tahoma"/>
                <a:cs typeface="Tahoma"/>
              </a:rPr>
              <a:t>N</a:t>
            </a:r>
            <a:r>
              <a:rPr sz="4000" b="1" spc="-245" dirty="0">
                <a:solidFill>
                  <a:srgbClr val="004AAC"/>
                </a:solidFill>
                <a:latin typeface="Tahoma"/>
                <a:cs typeface="Tahoma"/>
              </a:rPr>
              <a:t> </a:t>
            </a:r>
            <a:r>
              <a:rPr sz="4000" b="1" spc="-15" dirty="0">
                <a:solidFill>
                  <a:srgbClr val="004AAC"/>
                </a:solidFill>
                <a:latin typeface="Tahoma"/>
                <a:cs typeface="Tahoma"/>
              </a:rPr>
              <a:t>T</a:t>
            </a:r>
            <a:r>
              <a:rPr sz="4000" b="1" spc="80" dirty="0">
                <a:solidFill>
                  <a:srgbClr val="004AAC"/>
                </a:solidFill>
                <a:latin typeface="Tahoma"/>
                <a:cs typeface="Tahoma"/>
              </a:rPr>
              <a:t>H</a:t>
            </a:r>
            <a:r>
              <a:rPr sz="4000" b="1" spc="235" dirty="0">
                <a:solidFill>
                  <a:srgbClr val="004AAC"/>
                </a:solidFill>
                <a:latin typeface="Tahoma"/>
                <a:cs typeface="Tahoma"/>
              </a:rPr>
              <a:t>E</a:t>
            </a:r>
            <a:r>
              <a:rPr sz="4000" b="1" spc="-245" dirty="0">
                <a:solidFill>
                  <a:srgbClr val="004AAC"/>
                </a:solidFill>
                <a:latin typeface="Tahoma"/>
                <a:cs typeface="Tahoma"/>
              </a:rPr>
              <a:t> </a:t>
            </a:r>
            <a:r>
              <a:rPr sz="4000" b="1" spc="-15" dirty="0">
                <a:solidFill>
                  <a:srgbClr val="004AAC"/>
                </a:solidFill>
                <a:latin typeface="Tahoma"/>
                <a:cs typeface="Tahoma"/>
              </a:rPr>
              <a:t>R</a:t>
            </a:r>
            <a:r>
              <a:rPr sz="4000" b="1" spc="229" dirty="0">
                <a:solidFill>
                  <a:srgbClr val="004AAC"/>
                </a:solidFill>
                <a:latin typeface="Tahoma"/>
                <a:cs typeface="Tahoma"/>
              </a:rPr>
              <a:t>E</a:t>
            </a:r>
            <a:r>
              <a:rPr sz="4000" b="1" spc="-15" dirty="0">
                <a:solidFill>
                  <a:srgbClr val="004AAC"/>
                </a:solidFill>
                <a:latin typeface="Tahoma"/>
                <a:cs typeface="Tahoma"/>
              </a:rPr>
              <a:t>T</a:t>
            </a:r>
            <a:r>
              <a:rPr sz="4000" b="1" spc="335" dirty="0">
                <a:solidFill>
                  <a:srgbClr val="004AAC"/>
                </a:solidFill>
                <a:latin typeface="Tahoma"/>
                <a:cs typeface="Tahoma"/>
              </a:rPr>
              <a:t>A</a:t>
            </a:r>
            <a:r>
              <a:rPr sz="4000" b="1" spc="-665" dirty="0">
                <a:solidFill>
                  <a:srgbClr val="004AAC"/>
                </a:solidFill>
                <a:latin typeface="Tahoma"/>
                <a:cs typeface="Tahoma"/>
              </a:rPr>
              <a:t>I</a:t>
            </a:r>
            <a:r>
              <a:rPr lang="en-US" sz="4000" b="1" spc="-665" dirty="0">
                <a:solidFill>
                  <a:srgbClr val="004AAC"/>
                </a:solidFill>
                <a:latin typeface="Tahoma"/>
                <a:cs typeface="Tahoma"/>
              </a:rPr>
              <a:t> </a:t>
            </a:r>
            <a:r>
              <a:rPr sz="4000" b="1" spc="-35" dirty="0">
                <a:solidFill>
                  <a:srgbClr val="004AAC"/>
                </a:solidFill>
                <a:latin typeface="Tahoma"/>
                <a:cs typeface="Tahoma"/>
              </a:rPr>
              <a:t>L  </a:t>
            </a:r>
            <a:r>
              <a:rPr sz="4000" b="1" spc="-60" dirty="0">
                <a:solidFill>
                  <a:srgbClr val="004AAC"/>
                </a:solidFill>
                <a:latin typeface="Tahoma"/>
                <a:cs typeface="Tahoma"/>
              </a:rPr>
              <a:t>INDUSTRY</a:t>
            </a:r>
            <a:endParaRPr sz="4000" dirty="0">
              <a:latin typeface="Tahoma"/>
              <a:cs typeface="Tahoma"/>
            </a:endParaRPr>
          </a:p>
        </p:txBody>
      </p:sp>
      <p:sp>
        <p:nvSpPr>
          <p:cNvPr id="3" name="object 3"/>
          <p:cNvSpPr txBox="1"/>
          <p:nvPr/>
        </p:nvSpPr>
        <p:spPr>
          <a:xfrm>
            <a:off x="533400" y="4762500"/>
            <a:ext cx="11049000" cy="4188326"/>
          </a:xfrm>
          <a:prstGeom prst="rect">
            <a:avLst/>
          </a:prstGeom>
        </p:spPr>
        <p:txBody>
          <a:bodyPr vert="horz" wrap="square" lIns="0" tIns="12700" rIns="0" bIns="0" rtlCol="0">
            <a:spAutoFit/>
          </a:bodyPr>
          <a:lstStyle/>
          <a:p>
            <a:pPr marL="12700">
              <a:lnSpc>
                <a:spcPct val="100000"/>
              </a:lnSpc>
              <a:spcBef>
                <a:spcPts val="100"/>
              </a:spcBef>
            </a:pPr>
            <a:r>
              <a:rPr sz="8000" b="1" spc="400" dirty="0">
                <a:solidFill>
                  <a:srgbClr val="2AB4D4"/>
                </a:solidFill>
                <a:latin typeface="Tahoma"/>
                <a:cs typeface="Tahoma"/>
              </a:rPr>
              <a:t>K</a:t>
            </a:r>
            <a:r>
              <a:rPr sz="8000" b="1" spc="-25" dirty="0">
                <a:solidFill>
                  <a:srgbClr val="2AB4D4"/>
                </a:solidFill>
                <a:latin typeface="Tahoma"/>
                <a:cs typeface="Tahoma"/>
              </a:rPr>
              <a:t>R</a:t>
            </a:r>
            <a:r>
              <a:rPr sz="8000" b="1" spc="270" dirty="0">
                <a:solidFill>
                  <a:srgbClr val="2AB4D4"/>
                </a:solidFill>
                <a:latin typeface="Tahoma"/>
                <a:cs typeface="Tahoma"/>
              </a:rPr>
              <a:t>O</a:t>
            </a:r>
            <a:r>
              <a:rPr sz="8000" b="1" spc="-25" dirty="0">
                <a:solidFill>
                  <a:srgbClr val="2AB4D4"/>
                </a:solidFill>
                <a:latin typeface="Tahoma"/>
                <a:cs typeface="Tahoma"/>
              </a:rPr>
              <a:t>G</a:t>
            </a:r>
            <a:r>
              <a:rPr sz="8000" b="1" spc="465" dirty="0">
                <a:solidFill>
                  <a:srgbClr val="2AB4D4"/>
                </a:solidFill>
                <a:latin typeface="Tahoma"/>
                <a:cs typeface="Tahoma"/>
              </a:rPr>
              <a:t>E</a:t>
            </a:r>
            <a:r>
              <a:rPr sz="8000" b="1" spc="-20" dirty="0">
                <a:solidFill>
                  <a:srgbClr val="2AB4D4"/>
                </a:solidFill>
                <a:latin typeface="Tahoma"/>
                <a:cs typeface="Tahoma"/>
              </a:rPr>
              <a:t>R</a:t>
            </a:r>
            <a:endParaRPr lang="en-US" sz="8000" b="1" spc="-20" dirty="0">
              <a:solidFill>
                <a:srgbClr val="2AB4D4"/>
              </a:solidFill>
              <a:latin typeface="Tahoma"/>
              <a:cs typeface="Tahoma"/>
            </a:endParaRPr>
          </a:p>
          <a:p>
            <a:pPr marL="12700">
              <a:lnSpc>
                <a:spcPct val="100000"/>
              </a:lnSpc>
              <a:spcBef>
                <a:spcPts val="100"/>
              </a:spcBef>
            </a:pPr>
            <a:endParaRPr lang="en-US" sz="3600" spc="-20" dirty="0">
              <a:solidFill>
                <a:srgbClr val="2AB4D4"/>
              </a:solidFill>
              <a:latin typeface="Times New Roman" panose="02020603050405020304" pitchFamily="18" charset="0"/>
              <a:cs typeface="Times New Roman" panose="02020603050405020304" pitchFamily="18" charset="0"/>
            </a:endParaRPr>
          </a:p>
          <a:p>
            <a:pPr marL="12700">
              <a:lnSpc>
                <a:spcPct val="100000"/>
              </a:lnSpc>
              <a:spcBef>
                <a:spcPts val="100"/>
              </a:spcBef>
            </a:pPr>
            <a:r>
              <a:rPr lang="en-US" sz="3600" spc="-20" dirty="0">
                <a:solidFill>
                  <a:srgbClr val="0070C0"/>
                </a:solidFill>
                <a:latin typeface="Times New Roman" panose="02020603050405020304" pitchFamily="18" charset="0"/>
                <a:cs typeface="Times New Roman" panose="02020603050405020304" pitchFamily="18" charset="0"/>
              </a:rPr>
              <a:t>Group 4- Shruthi, </a:t>
            </a:r>
            <a:r>
              <a:rPr lang="en-US" sz="3600" spc="-20" dirty="0" err="1">
                <a:solidFill>
                  <a:srgbClr val="0070C0"/>
                </a:solidFill>
                <a:latin typeface="Times New Roman" panose="02020603050405020304" pitchFamily="18" charset="0"/>
                <a:cs typeface="Times New Roman" panose="02020603050405020304" pitchFamily="18" charset="0"/>
              </a:rPr>
              <a:t>Mukhul</a:t>
            </a:r>
            <a:r>
              <a:rPr lang="en-US" sz="3600" spc="-20" dirty="0">
                <a:solidFill>
                  <a:srgbClr val="0070C0"/>
                </a:solidFill>
                <a:latin typeface="Times New Roman" panose="02020603050405020304" pitchFamily="18" charset="0"/>
                <a:cs typeface="Times New Roman" panose="02020603050405020304" pitchFamily="18" charset="0"/>
              </a:rPr>
              <a:t>, Karthik, Sanjay, Aditya, Sowmya</a:t>
            </a:r>
          </a:p>
          <a:p>
            <a:pPr marL="12700">
              <a:lnSpc>
                <a:spcPct val="100000"/>
              </a:lnSpc>
              <a:spcBef>
                <a:spcPts val="100"/>
              </a:spcBef>
            </a:pPr>
            <a:endParaRPr lang="en-US" sz="8000" b="1" spc="-20" dirty="0">
              <a:solidFill>
                <a:srgbClr val="2AB4D4"/>
              </a:solidFill>
              <a:latin typeface="Tahoma"/>
              <a:cs typeface="Tahoma"/>
            </a:endParaRPr>
          </a:p>
          <a:p>
            <a:pPr marL="12700" algn="ctr">
              <a:lnSpc>
                <a:spcPct val="100000"/>
              </a:lnSpc>
              <a:spcBef>
                <a:spcPts val="100"/>
              </a:spcBef>
            </a:pPr>
            <a:endParaRPr lang="en-US" sz="3600" spc="-20" dirty="0">
              <a:solidFill>
                <a:srgbClr val="2AB4D4"/>
              </a:solidFill>
              <a:latin typeface="Tahoma"/>
              <a:cs typeface="Tahom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3131158" y="6258229"/>
            <a:ext cx="5156842" cy="4063133"/>
          </a:xfrm>
          <a:prstGeom prst="rect">
            <a:avLst/>
          </a:prstGeom>
        </p:spPr>
      </p:pic>
      <p:pic>
        <p:nvPicPr>
          <p:cNvPr id="3" name="object 3"/>
          <p:cNvPicPr/>
          <p:nvPr/>
        </p:nvPicPr>
        <p:blipFill>
          <a:blip r:embed="rId3" cstate="print"/>
          <a:stretch>
            <a:fillRect/>
          </a:stretch>
        </p:blipFill>
        <p:spPr>
          <a:xfrm>
            <a:off x="1028700" y="2259969"/>
            <a:ext cx="6600824" cy="4705349"/>
          </a:xfrm>
          <a:prstGeom prst="rect">
            <a:avLst/>
          </a:prstGeom>
        </p:spPr>
      </p:pic>
      <p:sp>
        <p:nvSpPr>
          <p:cNvPr id="4" name="object 4"/>
          <p:cNvSpPr txBox="1">
            <a:spLocks noGrp="1"/>
          </p:cNvSpPr>
          <p:nvPr>
            <p:ph type="title"/>
          </p:nvPr>
        </p:nvSpPr>
        <p:spPr>
          <a:xfrm>
            <a:off x="583903" y="902799"/>
            <a:ext cx="11215370" cy="1397819"/>
          </a:xfrm>
          <a:prstGeom prst="rect">
            <a:avLst/>
          </a:prstGeom>
        </p:spPr>
        <p:txBody>
          <a:bodyPr vert="horz" wrap="square" lIns="0" tIns="12700" rIns="0" bIns="0" rtlCol="0">
            <a:spAutoFit/>
          </a:bodyPr>
          <a:lstStyle/>
          <a:p>
            <a:pPr marL="12700">
              <a:lnSpc>
                <a:spcPct val="100000"/>
              </a:lnSpc>
              <a:spcBef>
                <a:spcPts val="100"/>
              </a:spcBef>
            </a:pPr>
            <a:r>
              <a:rPr sz="4500" b="1" spc="-60" dirty="0">
                <a:latin typeface="Tahoma"/>
                <a:cs typeface="Tahoma"/>
              </a:rPr>
              <a:t>L</a:t>
            </a:r>
            <a:r>
              <a:rPr sz="4500" b="1" spc="380" dirty="0">
                <a:latin typeface="Tahoma"/>
                <a:cs typeface="Tahoma"/>
              </a:rPr>
              <a:t>A</a:t>
            </a:r>
            <a:r>
              <a:rPr sz="4500" b="1" spc="45" dirty="0">
                <a:latin typeface="Tahoma"/>
                <a:cs typeface="Tahoma"/>
              </a:rPr>
              <a:t>S</a:t>
            </a:r>
            <a:r>
              <a:rPr sz="4500" b="1" spc="-10" dirty="0">
                <a:latin typeface="Tahoma"/>
                <a:cs typeface="Tahoma"/>
              </a:rPr>
              <a:t>T</a:t>
            </a:r>
            <a:r>
              <a:rPr sz="4500" b="1" spc="-275" dirty="0">
                <a:latin typeface="Tahoma"/>
                <a:cs typeface="Tahoma"/>
              </a:rPr>
              <a:t> </a:t>
            </a:r>
            <a:r>
              <a:rPr sz="4500" b="1" spc="75" dirty="0">
                <a:latin typeface="Tahoma"/>
                <a:cs typeface="Tahoma"/>
              </a:rPr>
              <a:t>M</a:t>
            </a:r>
            <a:r>
              <a:rPr sz="4500" b="1" spc="-745" dirty="0">
                <a:latin typeface="Tahoma"/>
                <a:cs typeface="Tahoma"/>
              </a:rPr>
              <a:t>I</a:t>
            </a:r>
            <a:r>
              <a:rPr lang="en-US" sz="4500" b="1" spc="-745" dirty="0">
                <a:latin typeface="Tahoma"/>
                <a:cs typeface="Tahoma"/>
              </a:rPr>
              <a:t> </a:t>
            </a:r>
            <a:r>
              <a:rPr sz="4500" b="1" spc="-60" dirty="0">
                <a:latin typeface="Tahoma"/>
                <a:cs typeface="Tahoma"/>
              </a:rPr>
              <a:t>L</a:t>
            </a:r>
            <a:r>
              <a:rPr sz="4500" b="1" spc="260" dirty="0">
                <a:latin typeface="Tahoma"/>
                <a:cs typeface="Tahoma"/>
              </a:rPr>
              <a:t>E</a:t>
            </a:r>
            <a:r>
              <a:rPr sz="4500" b="1" spc="-275" dirty="0">
                <a:latin typeface="Tahoma"/>
                <a:cs typeface="Tahoma"/>
              </a:rPr>
              <a:t> </a:t>
            </a:r>
            <a:r>
              <a:rPr sz="4500" b="1" spc="40" dirty="0">
                <a:latin typeface="Tahoma"/>
                <a:cs typeface="Tahoma"/>
              </a:rPr>
              <a:t>D</a:t>
            </a:r>
            <a:r>
              <a:rPr sz="4500" b="1" spc="-10" dirty="0">
                <a:latin typeface="Tahoma"/>
                <a:cs typeface="Tahoma"/>
              </a:rPr>
              <a:t>R</a:t>
            </a:r>
            <a:r>
              <a:rPr sz="4500" b="1" spc="155" dirty="0">
                <a:latin typeface="Tahoma"/>
                <a:cs typeface="Tahoma"/>
              </a:rPr>
              <a:t>O</a:t>
            </a:r>
            <a:r>
              <a:rPr sz="4500" b="1" spc="65" dirty="0">
                <a:latin typeface="Tahoma"/>
                <a:cs typeface="Tahoma"/>
              </a:rPr>
              <a:t>N</a:t>
            </a:r>
            <a:r>
              <a:rPr sz="4500" b="1" spc="260" dirty="0">
                <a:latin typeface="Tahoma"/>
                <a:cs typeface="Tahoma"/>
              </a:rPr>
              <a:t>E</a:t>
            </a:r>
            <a:r>
              <a:rPr sz="4500" b="1" spc="-275" dirty="0">
                <a:latin typeface="Tahoma"/>
                <a:cs typeface="Tahoma"/>
              </a:rPr>
              <a:t> </a:t>
            </a:r>
            <a:r>
              <a:rPr sz="4500" b="1" spc="40" dirty="0">
                <a:latin typeface="Tahoma"/>
                <a:cs typeface="Tahoma"/>
              </a:rPr>
              <a:t>D</a:t>
            </a:r>
            <a:r>
              <a:rPr sz="4500" b="1" spc="260" dirty="0">
                <a:latin typeface="Tahoma"/>
                <a:cs typeface="Tahoma"/>
              </a:rPr>
              <a:t>E</a:t>
            </a:r>
            <a:r>
              <a:rPr sz="4500" b="1" spc="-60" dirty="0">
                <a:latin typeface="Tahoma"/>
                <a:cs typeface="Tahoma"/>
              </a:rPr>
              <a:t>L</a:t>
            </a:r>
            <a:r>
              <a:rPr sz="4500" b="1" spc="-745" dirty="0">
                <a:latin typeface="Tahoma"/>
                <a:cs typeface="Tahoma"/>
              </a:rPr>
              <a:t>I</a:t>
            </a:r>
            <a:r>
              <a:rPr lang="en-US" sz="4500" b="1" spc="-745" dirty="0">
                <a:latin typeface="Tahoma"/>
                <a:cs typeface="Tahoma"/>
              </a:rPr>
              <a:t> </a:t>
            </a:r>
            <a:r>
              <a:rPr sz="4500" b="1" spc="240" dirty="0">
                <a:latin typeface="Tahoma"/>
                <a:cs typeface="Tahoma"/>
              </a:rPr>
              <a:t>V</a:t>
            </a:r>
            <a:r>
              <a:rPr sz="4500" b="1" spc="260" dirty="0">
                <a:latin typeface="Tahoma"/>
                <a:cs typeface="Tahoma"/>
              </a:rPr>
              <a:t>E</a:t>
            </a:r>
            <a:r>
              <a:rPr sz="4500" b="1" spc="-10" dirty="0">
                <a:latin typeface="Tahoma"/>
                <a:cs typeface="Tahoma"/>
              </a:rPr>
              <a:t>R</a:t>
            </a:r>
            <a:r>
              <a:rPr sz="4500" b="1" spc="40" dirty="0">
                <a:latin typeface="Tahoma"/>
                <a:cs typeface="Tahoma"/>
              </a:rPr>
              <a:t>Y</a:t>
            </a:r>
            <a:r>
              <a:rPr sz="4500" b="1" spc="-275" dirty="0">
                <a:latin typeface="Tahoma"/>
                <a:cs typeface="Tahoma"/>
              </a:rPr>
              <a:t> </a:t>
            </a:r>
            <a:r>
              <a:rPr sz="4500" b="1" spc="100" dirty="0">
                <a:latin typeface="Tahoma"/>
                <a:cs typeface="Tahoma"/>
              </a:rPr>
              <a:t>P</a:t>
            </a:r>
            <a:r>
              <a:rPr sz="4500" b="1" spc="-10" dirty="0">
                <a:latin typeface="Tahoma"/>
                <a:cs typeface="Tahoma"/>
              </a:rPr>
              <a:t>R</a:t>
            </a:r>
            <a:r>
              <a:rPr sz="4500" b="1" spc="155" dirty="0">
                <a:latin typeface="Tahoma"/>
                <a:cs typeface="Tahoma"/>
              </a:rPr>
              <a:t>OJ</a:t>
            </a:r>
            <a:r>
              <a:rPr sz="4500" b="1" spc="260" dirty="0">
                <a:latin typeface="Tahoma"/>
                <a:cs typeface="Tahoma"/>
              </a:rPr>
              <a:t>E</a:t>
            </a:r>
            <a:r>
              <a:rPr sz="4500" b="1" spc="110" dirty="0">
                <a:latin typeface="Tahoma"/>
                <a:cs typeface="Tahoma"/>
              </a:rPr>
              <a:t>C</a:t>
            </a:r>
            <a:r>
              <a:rPr sz="4500" b="1" spc="-10" dirty="0">
                <a:latin typeface="Tahoma"/>
                <a:cs typeface="Tahoma"/>
              </a:rPr>
              <a:t>T</a:t>
            </a:r>
            <a:endParaRPr sz="4500" dirty="0">
              <a:latin typeface="Tahoma"/>
              <a:cs typeface="Tahoma"/>
            </a:endParaRPr>
          </a:p>
        </p:txBody>
      </p:sp>
      <p:pic>
        <p:nvPicPr>
          <p:cNvPr id="5" name="object 5"/>
          <p:cNvPicPr/>
          <p:nvPr/>
        </p:nvPicPr>
        <p:blipFill>
          <a:blip r:embed="rId4" cstate="print"/>
          <a:stretch>
            <a:fillRect/>
          </a:stretch>
        </p:blipFill>
        <p:spPr>
          <a:xfrm>
            <a:off x="9647345" y="3308092"/>
            <a:ext cx="76200" cy="76199"/>
          </a:xfrm>
          <a:prstGeom prst="rect">
            <a:avLst/>
          </a:prstGeom>
        </p:spPr>
      </p:pic>
      <p:pic>
        <p:nvPicPr>
          <p:cNvPr id="6" name="object 6"/>
          <p:cNvPicPr/>
          <p:nvPr/>
        </p:nvPicPr>
        <p:blipFill>
          <a:blip r:embed="rId4" cstate="print"/>
          <a:stretch>
            <a:fillRect/>
          </a:stretch>
        </p:blipFill>
        <p:spPr>
          <a:xfrm>
            <a:off x="9647345" y="3898642"/>
            <a:ext cx="76200" cy="76199"/>
          </a:xfrm>
          <a:prstGeom prst="rect">
            <a:avLst/>
          </a:prstGeom>
        </p:spPr>
      </p:pic>
      <p:pic>
        <p:nvPicPr>
          <p:cNvPr id="7" name="object 7"/>
          <p:cNvPicPr/>
          <p:nvPr/>
        </p:nvPicPr>
        <p:blipFill>
          <a:blip r:embed="rId4" cstate="print"/>
          <a:stretch>
            <a:fillRect/>
          </a:stretch>
        </p:blipFill>
        <p:spPr>
          <a:xfrm>
            <a:off x="9647345" y="4489192"/>
            <a:ext cx="76200" cy="76199"/>
          </a:xfrm>
          <a:prstGeom prst="rect">
            <a:avLst/>
          </a:prstGeom>
        </p:spPr>
      </p:pic>
      <p:pic>
        <p:nvPicPr>
          <p:cNvPr id="8" name="object 8"/>
          <p:cNvPicPr/>
          <p:nvPr/>
        </p:nvPicPr>
        <p:blipFill>
          <a:blip r:embed="rId4" cstate="print"/>
          <a:stretch>
            <a:fillRect/>
          </a:stretch>
        </p:blipFill>
        <p:spPr>
          <a:xfrm>
            <a:off x="9647345" y="5375017"/>
            <a:ext cx="76200" cy="76199"/>
          </a:xfrm>
          <a:prstGeom prst="rect">
            <a:avLst/>
          </a:prstGeom>
        </p:spPr>
      </p:pic>
      <p:sp>
        <p:nvSpPr>
          <p:cNvPr id="9" name="object 9"/>
          <p:cNvSpPr txBox="1"/>
          <p:nvPr/>
        </p:nvSpPr>
        <p:spPr>
          <a:xfrm>
            <a:off x="9463195" y="2864862"/>
            <a:ext cx="8499475" cy="3511859"/>
          </a:xfrm>
          <a:prstGeom prst="rect">
            <a:avLst/>
          </a:prstGeom>
        </p:spPr>
        <p:txBody>
          <a:bodyPr vert="horz" wrap="square" lIns="0" tIns="33655" rIns="0" bIns="0" rtlCol="0">
            <a:spAutoFit/>
          </a:bodyPr>
          <a:lstStyle/>
          <a:p>
            <a:pPr marL="12700" algn="just">
              <a:lnSpc>
                <a:spcPct val="100000"/>
              </a:lnSpc>
              <a:spcBef>
                <a:spcPts val="265"/>
              </a:spcBef>
            </a:pPr>
            <a:r>
              <a:rPr lang="en-IN" sz="1800" b="1" spc="120" dirty="0">
                <a:latin typeface="Tahoma"/>
                <a:cs typeface="Tahoma"/>
              </a:rPr>
              <a:t>[</a:t>
            </a:r>
            <a:r>
              <a:rPr lang="en-IN" sz="2400" b="1" spc="120" dirty="0">
                <a:latin typeface="Tahoma"/>
                <a:cs typeface="Tahoma"/>
              </a:rPr>
              <a:t>B] </a:t>
            </a:r>
            <a:r>
              <a:rPr sz="2400" b="1" spc="120" dirty="0">
                <a:latin typeface="Tahoma"/>
                <a:cs typeface="Tahoma"/>
              </a:rPr>
              <a:t>Cost</a:t>
            </a:r>
            <a:r>
              <a:rPr sz="2400" b="1" spc="-114" dirty="0">
                <a:latin typeface="Tahoma"/>
                <a:cs typeface="Tahoma"/>
              </a:rPr>
              <a:t> </a:t>
            </a:r>
            <a:r>
              <a:rPr sz="2400" b="1" spc="95" dirty="0">
                <a:latin typeface="Tahoma"/>
                <a:cs typeface="Tahoma"/>
              </a:rPr>
              <a:t>of</a:t>
            </a:r>
            <a:r>
              <a:rPr sz="2400" b="1" spc="-110" dirty="0">
                <a:latin typeface="Tahoma"/>
                <a:cs typeface="Tahoma"/>
              </a:rPr>
              <a:t> </a:t>
            </a:r>
            <a:r>
              <a:rPr sz="2400" b="1" spc="140" dirty="0">
                <a:latin typeface="Tahoma"/>
                <a:cs typeface="Tahoma"/>
              </a:rPr>
              <a:t>Goods</a:t>
            </a:r>
            <a:r>
              <a:rPr sz="2400" b="1" spc="-110" dirty="0">
                <a:latin typeface="Tahoma"/>
                <a:cs typeface="Tahoma"/>
              </a:rPr>
              <a:t> </a:t>
            </a:r>
            <a:r>
              <a:rPr sz="2400" b="1" spc="150" dirty="0">
                <a:latin typeface="Tahoma"/>
                <a:cs typeface="Tahoma"/>
              </a:rPr>
              <a:t>Sold</a:t>
            </a:r>
            <a:endParaRPr lang="en-IN" sz="2400" b="1" spc="150" dirty="0">
              <a:latin typeface="Tahoma"/>
              <a:cs typeface="Tahoma"/>
            </a:endParaRPr>
          </a:p>
          <a:p>
            <a:pPr marL="298450" indent="-285750" algn="just">
              <a:lnSpc>
                <a:spcPct val="100000"/>
              </a:lnSpc>
              <a:spcBef>
                <a:spcPts val="265"/>
              </a:spcBef>
              <a:buFont typeface="Wingdings" panose="05000000000000000000" pitchFamily="2" charset="2"/>
              <a:buChar char="Ø"/>
            </a:pPr>
            <a:r>
              <a:rPr lang="en-US" sz="2400" dirty="0">
                <a:latin typeface="Tahoma"/>
                <a:cs typeface="Tahoma"/>
              </a:rPr>
              <a:t>With a 25% gross profit margin, each city's cost of products sold is $22,500 ($30,000 x 0.75).</a:t>
            </a:r>
          </a:p>
          <a:p>
            <a:pPr marL="298450" indent="-285750" algn="just">
              <a:lnSpc>
                <a:spcPct val="100000"/>
              </a:lnSpc>
              <a:spcBef>
                <a:spcPts val="265"/>
              </a:spcBef>
              <a:buFont typeface="Wingdings" panose="05000000000000000000" pitchFamily="2" charset="2"/>
              <a:buChar char="Ø"/>
            </a:pPr>
            <a:r>
              <a:rPr lang="en-US" sz="2400" dirty="0">
                <a:latin typeface="Tahoma"/>
                <a:cs typeface="Tahoma"/>
              </a:rPr>
              <a:t>With five cities fully operating, the drone delivery business would sell items for $112,500 per day ($22,500 x 5).</a:t>
            </a:r>
          </a:p>
          <a:p>
            <a:pPr marL="298450" indent="-285750" algn="just">
              <a:lnSpc>
                <a:spcPct val="100000"/>
              </a:lnSpc>
              <a:spcBef>
                <a:spcPts val="265"/>
              </a:spcBef>
              <a:buFont typeface="Wingdings" panose="05000000000000000000" pitchFamily="2" charset="2"/>
              <a:buChar char="Ø"/>
            </a:pPr>
            <a:r>
              <a:rPr lang="en-US" sz="2400" dirty="0">
                <a:latin typeface="Tahoma"/>
                <a:cs typeface="Tahoma"/>
              </a:rPr>
              <a:t>Kroger's daily cost of goods sold would be $22,929,375 if the drone delivery service raises sales by 1%.</a:t>
            </a:r>
          </a:p>
          <a:p>
            <a:pPr marL="298450" indent="-285750" algn="just">
              <a:lnSpc>
                <a:spcPct val="100000"/>
              </a:lnSpc>
              <a:spcBef>
                <a:spcPts val="265"/>
              </a:spcBef>
              <a:buFont typeface="Wingdings" panose="05000000000000000000" pitchFamily="2" charset="2"/>
              <a:buChar char="Ø"/>
            </a:pPr>
            <a:r>
              <a:rPr lang="en-US" sz="2400" dirty="0">
                <a:latin typeface="Tahoma"/>
                <a:cs typeface="Tahoma"/>
              </a:rPr>
              <a:t>Kroger's daily cost of goods sold would be $23,056,125 if the drone delivery service improves sales by 2%.</a:t>
            </a:r>
            <a:endParaRPr sz="2400" dirty="0">
              <a:latin typeface="Tahoma"/>
              <a:cs typeface="Tahoma"/>
            </a:endParaRPr>
          </a:p>
        </p:txBody>
      </p:sp>
      <p:pic>
        <p:nvPicPr>
          <p:cNvPr id="10" name="object 10"/>
          <p:cNvPicPr/>
          <p:nvPr/>
        </p:nvPicPr>
        <p:blipFill>
          <a:blip r:embed="rId4" cstate="print"/>
          <a:stretch>
            <a:fillRect/>
          </a:stretch>
        </p:blipFill>
        <p:spPr>
          <a:xfrm>
            <a:off x="1200149" y="7623047"/>
            <a:ext cx="76200" cy="76199"/>
          </a:xfrm>
          <a:prstGeom prst="rect">
            <a:avLst/>
          </a:prstGeom>
        </p:spPr>
      </p:pic>
      <p:pic>
        <p:nvPicPr>
          <p:cNvPr id="11" name="object 11"/>
          <p:cNvPicPr/>
          <p:nvPr/>
        </p:nvPicPr>
        <p:blipFill>
          <a:blip r:embed="rId4" cstate="print"/>
          <a:stretch>
            <a:fillRect/>
          </a:stretch>
        </p:blipFill>
        <p:spPr>
          <a:xfrm>
            <a:off x="1200149" y="8213597"/>
            <a:ext cx="76200" cy="76199"/>
          </a:xfrm>
          <a:prstGeom prst="rect">
            <a:avLst/>
          </a:prstGeom>
        </p:spPr>
      </p:pic>
      <p:sp>
        <p:nvSpPr>
          <p:cNvPr id="12" name="object 12"/>
          <p:cNvSpPr txBox="1"/>
          <p:nvPr/>
        </p:nvSpPr>
        <p:spPr>
          <a:xfrm>
            <a:off x="10486215" y="8086597"/>
            <a:ext cx="6355080" cy="299720"/>
          </a:xfrm>
          <a:prstGeom prst="rect">
            <a:avLst/>
          </a:prstGeom>
        </p:spPr>
        <p:txBody>
          <a:bodyPr vert="horz" wrap="square" lIns="0" tIns="12700" rIns="0" bIns="0" rtlCol="0">
            <a:spAutoFit/>
          </a:bodyPr>
          <a:lstStyle/>
          <a:p>
            <a:pPr marL="12700">
              <a:lnSpc>
                <a:spcPct val="100000"/>
              </a:lnSpc>
              <a:spcBef>
                <a:spcPts val="100"/>
              </a:spcBef>
              <a:tabLst>
                <a:tab pos="598805" algn="l"/>
                <a:tab pos="1969135" algn="l"/>
                <a:tab pos="3244850" algn="l"/>
                <a:tab pos="4422140" algn="l"/>
                <a:tab pos="5347970" algn="l"/>
                <a:tab pos="5843905" algn="l"/>
              </a:tabLst>
            </a:pPr>
            <a:r>
              <a:rPr sz="1800" spc="130" dirty="0">
                <a:latin typeface="Tahoma"/>
                <a:cs typeface="Tahoma"/>
              </a:rPr>
              <a:t>t</a:t>
            </a:r>
            <a:r>
              <a:rPr sz="1800" spc="200" dirty="0">
                <a:latin typeface="Tahoma"/>
                <a:cs typeface="Tahoma"/>
              </a:rPr>
              <a:t>h</a:t>
            </a:r>
            <a:r>
              <a:rPr sz="1800" spc="110" dirty="0">
                <a:latin typeface="Tahoma"/>
                <a:cs typeface="Tahoma"/>
              </a:rPr>
              <a:t>e	a</a:t>
            </a:r>
            <a:r>
              <a:rPr sz="1800" spc="229" dirty="0">
                <a:latin typeface="Tahoma"/>
                <a:cs typeface="Tahoma"/>
              </a:rPr>
              <a:t>dd</a:t>
            </a:r>
            <a:r>
              <a:rPr sz="1800" spc="95" dirty="0">
                <a:latin typeface="Tahoma"/>
                <a:cs typeface="Tahoma"/>
              </a:rPr>
              <a:t>i</a:t>
            </a:r>
            <a:r>
              <a:rPr sz="1800" spc="130" dirty="0">
                <a:latin typeface="Tahoma"/>
                <a:cs typeface="Tahoma"/>
              </a:rPr>
              <a:t>t</a:t>
            </a:r>
            <a:r>
              <a:rPr sz="1800" spc="95" dirty="0">
                <a:latin typeface="Tahoma"/>
                <a:cs typeface="Tahoma"/>
              </a:rPr>
              <a:t>i</a:t>
            </a:r>
            <a:r>
              <a:rPr sz="1800" spc="145" dirty="0">
                <a:latin typeface="Tahoma"/>
                <a:cs typeface="Tahoma"/>
              </a:rPr>
              <a:t>o</a:t>
            </a:r>
            <a:r>
              <a:rPr sz="1800" spc="185" dirty="0">
                <a:latin typeface="Tahoma"/>
                <a:cs typeface="Tahoma"/>
              </a:rPr>
              <a:t>n</a:t>
            </a:r>
            <a:r>
              <a:rPr sz="1800" spc="110" dirty="0">
                <a:latin typeface="Tahoma"/>
                <a:cs typeface="Tahoma"/>
              </a:rPr>
              <a:t>a</a:t>
            </a:r>
            <a:r>
              <a:rPr sz="1800" spc="114" dirty="0">
                <a:latin typeface="Tahoma"/>
                <a:cs typeface="Tahoma"/>
              </a:rPr>
              <a:t>l	</a:t>
            </a:r>
            <a:r>
              <a:rPr sz="1800" spc="95" dirty="0">
                <a:latin typeface="Tahoma"/>
                <a:cs typeface="Tahoma"/>
              </a:rPr>
              <a:t>i</a:t>
            </a:r>
            <a:r>
              <a:rPr sz="1800" spc="185" dirty="0">
                <a:latin typeface="Tahoma"/>
                <a:cs typeface="Tahoma"/>
              </a:rPr>
              <a:t>n</a:t>
            </a:r>
            <a:r>
              <a:rPr sz="1800" spc="45" dirty="0">
                <a:latin typeface="Tahoma"/>
                <a:cs typeface="Tahoma"/>
              </a:rPr>
              <a:t>v</a:t>
            </a:r>
            <a:r>
              <a:rPr sz="1800" spc="110" dirty="0">
                <a:latin typeface="Tahoma"/>
                <a:cs typeface="Tahoma"/>
              </a:rPr>
              <a:t>e</a:t>
            </a:r>
            <a:r>
              <a:rPr sz="1800" spc="185" dirty="0">
                <a:latin typeface="Tahoma"/>
                <a:cs typeface="Tahoma"/>
              </a:rPr>
              <a:t>n</a:t>
            </a:r>
            <a:r>
              <a:rPr sz="1800" spc="130" dirty="0">
                <a:latin typeface="Tahoma"/>
                <a:cs typeface="Tahoma"/>
              </a:rPr>
              <a:t>t</a:t>
            </a:r>
            <a:r>
              <a:rPr sz="1800" spc="100" dirty="0">
                <a:latin typeface="Tahoma"/>
                <a:cs typeface="Tahoma"/>
              </a:rPr>
              <a:t>or</a:t>
            </a:r>
            <a:r>
              <a:rPr sz="1800" spc="55" dirty="0">
                <a:latin typeface="Tahoma"/>
                <a:cs typeface="Tahoma"/>
              </a:rPr>
              <a:t>y	</a:t>
            </a:r>
            <a:r>
              <a:rPr sz="1800" spc="130" dirty="0">
                <a:latin typeface="Tahoma"/>
                <a:cs typeface="Tahoma"/>
              </a:rPr>
              <a:t>t</a:t>
            </a:r>
            <a:r>
              <a:rPr sz="1800" spc="170" dirty="0">
                <a:latin typeface="Tahoma"/>
                <a:cs typeface="Tahoma"/>
              </a:rPr>
              <a:t>u</a:t>
            </a:r>
            <a:r>
              <a:rPr sz="1800" spc="60" dirty="0">
                <a:latin typeface="Tahoma"/>
                <a:cs typeface="Tahoma"/>
              </a:rPr>
              <a:t>r</a:t>
            </a:r>
            <a:r>
              <a:rPr sz="1800" spc="185" dirty="0">
                <a:latin typeface="Tahoma"/>
                <a:cs typeface="Tahoma"/>
              </a:rPr>
              <a:t>n</a:t>
            </a:r>
            <a:r>
              <a:rPr sz="1800" spc="95" dirty="0">
                <a:latin typeface="Tahoma"/>
                <a:cs typeface="Tahoma"/>
              </a:rPr>
              <a:t>ov</a:t>
            </a:r>
            <a:r>
              <a:rPr sz="1800" spc="110" dirty="0">
                <a:latin typeface="Tahoma"/>
                <a:cs typeface="Tahoma"/>
              </a:rPr>
              <a:t>e</a:t>
            </a:r>
            <a:r>
              <a:rPr sz="1800" spc="60" dirty="0">
                <a:latin typeface="Tahoma"/>
                <a:cs typeface="Tahoma"/>
              </a:rPr>
              <a:t>r	</a:t>
            </a:r>
            <a:r>
              <a:rPr sz="1800" spc="270" dirty="0">
                <a:latin typeface="Tahoma"/>
                <a:cs typeface="Tahoma"/>
              </a:rPr>
              <a:t>w</a:t>
            </a:r>
            <a:r>
              <a:rPr sz="1800" spc="155" dirty="0">
                <a:latin typeface="Tahoma"/>
                <a:cs typeface="Tahoma"/>
              </a:rPr>
              <a:t>ou</a:t>
            </a:r>
            <a:r>
              <a:rPr sz="1800" spc="114" dirty="0">
                <a:latin typeface="Tahoma"/>
                <a:cs typeface="Tahoma"/>
              </a:rPr>
              <a:t>l</a:t>
            </a:r>
            <a:r>
              <a:rPr sz="1800" spc="229" dirty="0">
                <a:latin typeface="Tahoma"/>
                <a:cs typeface="Tahoma"/>
              </a:rPr>
              <a:t>d	</a:t>
            </a:r>
            <a:r>
              <a:rPr sz="1800" spc="225" dirty="0">
                <a:latin typeface="Tahoma"/>
                <a:cs typeface="Tahoma"/>
              </a:rPr>
              <a:t>b</a:t>
            </a:r>
            <a:r>
              <a:rPr sz="1800" spc="110" dirty="0">
                <a:latin typeface="Tahoma"/>
                <a:cs typeface="Tahoma"/>
              </a:rPr>
              <a:t>e	</a:t>
            </a:r>
            <a:r>
              <a:rPr sz="1800" spc="260" dirty="0">
                <a:latin typeface="Tahoma"/>
                <a:cs typeface="Tahoma"/>
              </a:rPr>
              <a:t>0</a:t>
            </a:r>
            <a:r>
              <a:rPr sz="1800" spc="-155" dirty="0">
                <a:latin typeface="Tahoma"/>
                <a:cs typeface="Tahoma"/>
              </a:rPr>
              <a:t>.</a:t>
            </a:r>
            <a:r>
              <a:rPr sz="1800" spc="260" dirty="0">
                <a:latin typeface="Tahoma"/>
                <a:cs typeface="Tahoma"/>
              </a:rPr>
              <a:t>0</a:t>
            </a:r>
            <a:r>
              <a:rPr sz="1800" spc="55" dirty="0">
                <a:latin typeface="Tahoma"/>
                <a:cs typeface="Tahoma"/>
              </a:rPr>
              <a:t>5</a:t>
            </a:r>
            <a:endParaRPr sz="1800">
              <a:latin typeface="Tahoma"/>
              <a:cs typeface="Tahoma"/>
            </a:endParaRPr>
          </a:p>
        </p:txBody>
      </p:sp>
      <p:sp>
        <p:nvSpPr>
          <p:cNvPr id="13" name="object 13"/>
          <p:cNvSpPr txBox="1"/>
          <p:nvPr/>
        </p:nvSpPr>
        <p:spPr>
          <a:xfrm>
            <a:off x="1410795" y="8133218"/>
            <a:ext cx="9075420" cy="1494255"/>
          </a:xfrm>
          <a:prstGeom prst="rect">
            <a:avLst/>
          </a:prstGeom>
        </p:spPr>
        <p:txBody>
          <a:bodyPr vert="horz" wrap="square" lIns="0" tIns="12700" rIns="0" bIns="0" rtlCol="0">
            <a:spAutoFit/>
          </a:bodyPr>
          <a:lstStyle/>
          <a:p>
            <a:pPr marL="12700" marR="5080">
              <a:lnSpc>
                <a:spcPct val="107600"/>
              </a:lnSpc>
              <a:spcBef>
                <a:spcPts val="100"/>
              </a:spcBef>
              <a:tabLst>
                <a:tab pos="1352550" algn="l"/>
                <a:tab pos="1938655" algn="l"/>
                <a:tab pos="2819400" algn="l"/>
                <a:tab pos="3914140" algn="l"/>
                <a:tab pos="4900295" algn="l"/>
                <a:tab pos="6159500" algn="l"/>
                <a:tab pos="7288530" algn="l"/>
                <a:tab pos="8045450" algn="l"/>
                <a:tab pos="8528050" algn="l"/>
              </a:tabLst>
            </a:pPr>
            <a:r>
              <a:rPr sz="1800" spc="160" dirty="0">
                <a:latin typeface="Tahoma"/>
                <a:cs typeface="Tahoma"/>
              </a:rPr>
              <a:t>Assuming	</a:t>
            </a:r>
            <a:r>
              <a:rPr sz="1800" spc="145" dirty="0">
                <a:latin typeface="Tahoma"/>
                <a:cs typeface="Tahoma"/>
              </a:rPr>
              <a:t>the	drone	</a:t>
            </a:r>
            <a:r>
              <a:rPr sz="1800" spc="105" dirty="0">
                <a:latin typeface="Tahoma"/>
                <a:cs typeface="Tahoma"/>
              </a:rPr>
              <a:t>delivery	</a:t>
            </a:r>
            <a:r>
              <a:rPr sz="1800" spc="90" dirty="0">
                <a:latin typeface="Tahoma"/>
                <a:cs typeface="Tahoma"/>
              </a:rPr>
              <a:t>service	</a:t>
            </a:r>
            <a:r>
              <a:rPr sz="1800" spc="105" dirty="0">
                <a:latin typeface="Tahoma"/>
                <a:cs typeface="Tahoma"/>
              </a:rPr>
              <a:t>increases	</a:t>
            </a:r>
            <a:r>
              <a:rPr sz="1800" spc="100" dirty="0">
                <a:latin typeface="Tahoma"/>
                <a:cs typeface="Tahoma"/>
              </a:rPr>
              <a:t>Kroger's	</a:t>
            </a:r>
            <a:r>
              <a:rPr sz="1800" spc="85" dirty="0">
                <a:latin typeface="Tahoma"/>
                <a:cs typeface="Tahoma"/>
              </a:rPr>
              <a:t>sales	</a:t>
            </a:r>
            <a:r>
              <a:rPr sz="1800" spc="140" dirty="0">
                <a:latin typeface="Tahoma"/>
                <a:cs typeface="Tahoma"/>
              </a:rPr>
              <a:t>by	</a:t>
            </a:r>
            <a:r>
              <a:rPr sz="1800" spc="-155" dirty="0">
                <a:latin typeface="Tahoma"/>
                <a:cs typeface="Tahoma"/>
              </a:rPr>
              <a:t>1%, </a:t>
            </a:r>
            <a:r>
              <a:rPr sz="1800" spc="-150" dirty="0">
                <a:latin typeface="Tahoma"/>
                <a:cs typeface="Tahoma"/>
              </a:rPr>
              <a:t> </a:t>
            </a:r>
            <a:r>
              <a:rPr sz="1800" spc="70" dirty="0">
                <a:latin typeface="Tahoma"/>
                <a:cs typeface="Tahoma"/>
              </a:rPr>
              <a:t>($22,500/$4,500,000),</a:t>
            </a:r>
            <a:r>
              <a:rPr sz="1800" spc="-95" dirty="0">
                <a:latin typeface="Tahoma"/>
                <a:cs typeface="Tahoma"/>
              </a:rPr>
              <a:t> </a:t>
            </a:r>
            <a:r>
              <a:rPr sz="1800" spc="175" dirty="0">
                <a:latin typeface="Tahoma"/>
                <a:cs typeface="Tahoma"/>
              </a:rPr>
              <a:t>and</a:t>
            </a:r>
            <a:r>
              <a:rPr sz="1800" spc="-95" dirty="0">
                <a:latin typeface="Tahoma"/>
                <a:cs typeface="Tahoma"/>
              </a:rPr>
              <a:t> </a:t>
            </a:r>
            <a:r>
              <a:rPr sz="1800" spc="145" dirty="0">
                <a:latin typeface="Tahoma"/>
                <a:cs typeface="Tahoma"/>
              </a:rPr>
              <a:t>the</a:t>
            </a:r>
            <a:r>
              <a:rPr sz="1800" spc="-90" dirty="0">
                <a:latin typeface="Tahoma"/>
                <a:cs typeface="Tahoma"/>
              </a:rPr>
              <a:t> </a:t>
            </a:r>
            <a:r>
              <a:rPr sz="1800" spc="125" dirty="0">
                <a:latin typeface="Tahoma"/>
                <a:cs typeface="Tahoma"/>
              </a:rPr>
              <a:t>total</a:t>
            </a:r>
            <a:r>
              <a:rPr sz="1800" spc="-95" dirty="0">
                <a:latin typeface="Tahoma"/>
                <a:cs typeface="Tahoma"/>
              </a:rPr>
              <a:t> </a:t>
            </a:r>
            <a:r>
              <a:rPr sz="1800" spc="114" dirty="0">
                <a:latin typeface="Tahoma"/>
                <a:cs typeface="Tahoma"/>
              </a:rPr>
              <a:t>inventory</a:t>
            </a:r>
            <a:r>
              <a:rPr sz="1800" spc="-95" dirty="0">
                <a:latin typeface="Tahoma"/>
                <a:cs typeface="Tahoma"/>
              </a:rPr>
              <a:t> </a:t>
            </a:r>
            <a:r>
              <a:rPr sz="1800" spc="114" dirty="0">
                <a:latin typeface="Tahoma"/>
                <a:cs typeface="Tahoma"/>
              </a:rPr>
              <a:t>turnover</a:t>
            </a:r>
            <a:r>
              <a:rPr sz="1800" spc="-90" dirty="0">
                <a:latin typeface="Tahoma"/>
                <a:cs typeface="Tahoma"/>
              </a:rPr>
              <a:t> </a:t>
            </a:r>
            <a:r>
              <a:rPr sz="1800" spc="80" dirty="0">
                <a:latin typeface="Tahoma"/>
                <a:cs typeface="Tahoma"/>
              </a:rPr>
              <a:t>for</a:t>
            </a:r>
            <a:r>
              <a:rPr sz="1800" spc="-95" dirty="0">
                <a:latin typeface="Tahoma"/>
                <a:cs typeface="Tahoma"/>
              </a:rPr>
              <a:t> </a:t>
            </a:r>
            <a:r>
              <a:rPr sz="1800" spc="125" dirty="0">
                <a:latin typeface="Tahoma"/>
                <a:cs typeface="Tahoma"/>
              </a:rPr>
              <a:t>Kroger</a:t>
            </a:r>
            <a:r>
              <a:rPr sz="1800" spc="-95" dirty="0">
                <a:latin typeface="Tahoma"/>
                <a:cs typeface="Tahoma"/>
              </a:rPr>
              <a:t> </a:t>
            </a:r>
            <a:r>
              <a:rPr sz="1800" spc="185" dirty="0">
                <a:latin typeface="Tahoma"/>
                <a:cs typeface="Tahoma"/>
              </a:rPr>
              <a:t>would</a:t>
            </a:r>
            <a:r>
              <a:rPr sz="1800" spc="-90" dirty="0">
                <a:latin typeface="Tahoma"/>
                <a:cs typeface="Tahoma"/>
              </a:rPr>
              <a:t> </a:t>
            </a:r>
            <a:r>
              <a:rPr sz="1800" spc="170" dirty="0">
                <a:latin typeface="Tahoma"/>
                <a:cs typeface="Tahoma"/>
              </a:rPr>
              <a:t>be</a:t>
            </a:r>
            <a:r>
              <a:rPr sz="1800" spc="-95" dirty="0">
                <a:latin typeface="Tahoma"/>
                <a:cs typeface="Tahoma"/>
              </a:rPr>
              <a:t> </a:t>
            </a:r>
            <a:r>
              <a:rPr sz="1800" spc="-30" dirty="0">
                <a:latin typeface="Tahoma"/>
                <a:cs typeface="Tahoma"/>
              </a:rPr>
              <a:t>5.55. </a:t>
            </a:r>
            <a:r>
              <a:rPr sz="1800" spc="-550" dirty="0">
                <a:latin typeface="Tahoma"/>
                <a:cs typeface="Tahoma"/>
              </a:rPr>
              <a:t> </a:t>
            </a:r>
            <a:r>
              <a:rPr sz="1800" spc="160" dirty="0">
                <a:latin typeface="Tahoma"/>
                <a:cs typeface="Tahoma"/>
              </a:rPr>
              <a:t>Assuming</a:t>
            </a:r>
            <a:r>
              <a:rPr sz="1800" spc="-100" dirty="0">
                <a:latin typeface="Tahoma"/>
                <a:cs typeface="Tahoma"/>
              </a:rPr>
              <a:t> </a:t>
            </a:r>
            <a:r>
              <a:rPr sz="1800" spc="145" dirty="0">
                <a:latin typeface="Tahoma"/>
                <a:cs typeface="Tahoma"/>
              </a:rPr>
              <a:t>the</a:t>
            </a:r>
            <a:r>
              <a:rPr sz="1800" spc="-100" dirty="0">
                <a:latin typeface="Tahoma"/>
                <a:cs typeface="Tahoma"/>
              </a:rPr>
              <a:t> </a:t>
            </a:r>
            <a:r>
              <a:rPr sz="1800" spc="145" dirty="0">
                <a:latin typeface="Tahoma"/>
                <a:cs typeface="Tahoma"/>
              </a:rPr>
              <a:t>drone</a:t>
            </a:r>
            <a:r>
              <a:rPr sz="1800" spc="-100" dirty="0">
                <a:latin typeface="Tahoma"/>
                <a:cs typeface="Tahoma"/>
              </a:rPr>
              <a:t> </a:t>
            </a:r>
            <a:r>
              <a:rPr sz="1800" spc="105" dirty="0">
                <a:latin typeface="Tahoma"/>
                <a:cs typeface="Tahoma"/>
              </a:rPr>
              <a:t>delivery</a:t>
            </a:r>
            <a:r>
              <a:rPr sz="1800" spc="-100" dirty="0">
                <a:latin typeface="Tahoma"/>
                <a:cs typeface="Tahoma"/>
              </a:rPr>
              <a:t> </a:t>
            </a:r>
            <a:r>
              <a:rPr sz="1800" spc="90" dirty="0">
                <a:latin typeface="Tahoma"/>
                <a:cs typeface="Tahoma"/>
              </a:rPr>
              <a:t>service</a:t>
            </a:r>
            <a:r>
              <a:rPr sz="1800" spc="-100" dirty="0">
                <a:latin typeface="Tahoma"/>
                <a:cs typeface="Tahoma"/>
              </a:rPr>
              <a:t> </a:t>
            </a:r>
            <a:r>
              <a:rPr sz="1800" spc="105" dirty="0">
                <a:latin typeface="Tahoma"/>
                <a:cs typeface="Tahoma"/>
              </a:rPr>
              <a:t>increases</a:t>
            </a:r>
            <a:r>
              <a:rPr sz="1800" spc="-95" dirty="0">
                <a:latin typeface="Tahoma"/>
                <a:cs typeface="Tahoma"/>
              </a:rPr>
              <a:t> </a:t>
            </a:r>
            <a:r>
              <a:rPr sz="1800" spc="100" dirty="0">
                <a:latin typeface="Tahoma"/>
                <a:cs typeface="Tahoma"/>
              </a:rPr>
              <a:t>Kroger's</a:t>
            </a:r>
            <a:r>
              <a:rPr sz="1800" spc="-100" dirty="0">
                <a:latin typeface="Tahoma"/>
                <a:cs typeface="Tahoma"/>
              </a:rPr>
              <a:t> </a:t>
            </a:r>
            <a:r>
              <a:rPr sz="1800" spc="85" dirty="0">
                <a:latin typeface="Tahoma"/>
                <a:cs typeface="Tahoma"/>
              </a:rPr>
              <a:t>sales</a:t>
            </a:r>
            <a:r>
              <a:rPr sz="1800" spc="-100" dirty="0">
                <a:latin typeface="Tahoma"/>
                <a:cs typeface="Tahoma"/>
              </a:rPr>
              <a:t> </a:t>
            </a:r>
            <a:r>
              <a:rPr sz="1800" spc="140" dirty="0">
                <a:latin typeface="Tahoma"/>
                <a:cs typeface="Tahoma"/>
              </a:rPr>
              <a:t>by</a:t>
            </a:r>
            <a:r>
              <a:rPr sz="1800" spc="-100" dirty="0">
                <a:latin typeface="Tahoma"/>
                <a:cs typeface="Tahoma"/>
              </a:rPr>
              <a:t> </a:t>
            </a:r>
            <a:r>
              <a:rPr sz="1800" spc="-35" dirty="0">
                <a:latin typeface="Tahoma"/>
                <a:cs typeface="Tahoma"/>
              </a:rPr>
              <a:t>2%,</a:t>
            </a:r>
            <a:r>
              <a:rPr lang="en-IN" sz="1800" spc="-35" dirty="0">
                <a:latin typeface="Tahoma"/>
                <a:cs typeface="Tahoma"/>
              </a:rPr>
              <a:t> </a:t>
            </a:r>
            <a:r>
              <a:rPr lang="en-IN" sz="1800" dirty="0">
                <a:effectLst/>
                <a:latin typeface="Tahoma" panose="020B0604030504040204" pitchFamily="34" charset="0"/>
                <a:ea typeface="Tahoma" panose="020B0604030504040204" pitchFamily="34" charset="0"/>
                <a:cs typeface="Tahoma" panose="020B0604030504040204" pitchFamily="34" charset="0"/>
              </a:rPr>
              <a:t>the additional inventory turnover would be 0.10.</a:t>
            </a:r>
          </a:p>
          <a:p>
            <a:pPr marL="12700" marR="5080">
              <a:lnSpc>
                <a:spcPct val="107600"/>
              </a:lnSpc>
              <a:spcBef>
                <a:spcPts val="100"/>
              </a:spcBef>
              <a:tabLst>
                <a:tab pos="1352550" algn="l"/>
                <a:tab pos="1938655" algn="l"/>
                <a:tab pos="2819400" algn="l"/>
                <a:tab pos="3914140" algn="l"/>
                <a:tab pos="4900295" algn="l"/>
                <a:tab pos="6159500" algn="l"/>
                <a:tab pos="7288530" algn="l"/>
                <a:tab pos="8045450" algn="l"/>
                <a:tab pos="8528050" algn="l"/>
              </a:tabLst>
            </a:pPr>
            <a:endParaRPr sz="1800" dirty="0">
              <a:latin typeface="Tahoma"/>
              <a:cs typeface="Tahoma"/>
            </a:endParaRPr>
          </a:p>
        </p:txBody>
      </p:sp>
      <p:sp>
        <p:nvSpPr>
          <p:cNvPr id="14" name="object 14"/>
          <p:cNvSpPr txBox="1"/>
          <p:nvPr/>
        </p:nvSpPr>
        <p:spPr>
          <a:xfrm>
            <a:off x="1377776" y="7205533"/>
            <a:ext cx="15463519" cy="911225"/>
          </a:xfrm>
          <a:prstGeom prst="rect">
            <a:avLst/>
          </a:prstGeom>
        </p:spPr>
        <p:txBody>
          <a:bodyPr vert="horz" wrap="square" lIns="0" tIns="33655" rIns="0" bIns="0" rtlCol="0">
            <a:spAutoFit/>
          </a:bodyPr>
          <a:lstStyle/>
          <a:p>
            <a:pPr marL="12700">
              <a:lnSpc>
                <a:spcPct val="100000"/>
              </a:lnSpc>
              <a:spcBef>
                <a:spcPts val="265"/>
              </a:spcBef>
            </a:pPr>
            <a:r>
              <a:rPr lang="en-IN" sz="1800" b="1" spc="85" dirty="0">
                <a:latin typeface="Tahoma"/>
                <a:cs typeface="Tahoma"/>
              </a:rPr>
              <a:t>[</a:t>
            </a:r>
            <a:r>
              <a:rPr lang="en-IN" sz="2000" b="1" spc="85" dirty="0">
                <a:latin typeface="Tahoma"/>
                <a:cs typeface="Tahoma"/>
              </a:rPr>
              <a:t>c] </a:t>
            </a:r>
            <a:r>
              <a:rPr sz="2000" b="1" spc="85" dirty="0">
                <a:latin typeface="Tahoma"/>
                <a:cs typeface="Tahoma"/>
              </a:rPr>
              <a:t>Inventory</a:t>
            </a:r>
            <a:r>
              <a:rPr sz="2000" b="1" spc="-125" dirty="0">
                <a:latin typeface="Tahoma"/>
                <a:cs typeface="Tahoma"/>
              </a:rPr>
              <a:t> </a:t>
            </a:r>
            <a:r>
              <a:rPr sz="2000" b="1" spc="90" dirty="0">
                <a:latin typeface="Tahoma"/>
                <a:cs typeface="Tahoma"/>
              </a:rPr>
              <a:t>Turns</a:t>
            </a:r>
            <a:endParaRPr sz="2000" b="1" dirty="0">
              <a:latin typeface="Tahoma"/>
              <a:cs typeface="Tahoma"/>
            </a:endParaRPr>
          </a:p>
          <a:p>
            <a:pPr marL="46990" marR="5080">
              <a:lnSpc>
                <a:spcPct val="107600"/>
              </a:lnSpc>
            </a:pPr>
            <a:r>
              <a:rPr sz="1800" spc="140" dirty="0">
                <a:latin typeface="Tahoma"/>
                <a:cs typeface="Tahoma"/>
              </a:rPr>
              <a:t>Based</a:t>
            </a:r>
            <a:r>
              <a:rPr sz="1800" spc="50" dirty="0">
                <a:latin typeface="Tahoma"/>
                <a:cs typeface="Tahoma"/>
              </a:rPr>
              <a:t> </a:t>
            </a:r>
            <a:r>
              <a:rPr sz="1800" spc="165" dirty="0">
                <a:latin typeface="Tahoma"/>
                <a:cs typeface="Tahoma"/>
              </a:rPr>
              <a:t>on</a:t>
            </a:r>
            <a:r>
              <a:rPr sz="1800" spc="55" dirty="0">
                <a:latin typeface="Tahoma"/>
                <a:cs typeface="Tahoma"/>
              </a:rPr>
              <a:t> </a:t>
            </a:r>
            <a:r>
              <a:rPr sz="1800" spc="145" dirty="0">
                <a:latin typeface="Tahoma"/>
                <a:cs typeface="Tahoma"/>
              </a:rPr>
              <a:t>the</a:t>
            </a:r>
            <a:r>
              <a:rPr sz="1800" spc="50" dirty="0">
                <a:latin typeface="Tahoma"/>
                <a:cs typeface="Tahoma"/>
              </a:rPr>
              <a:t> </a:t>
            </a:r>
            <a:r>
              <a:rPr sz="1800" spc="150" dirty="0">
                <a:latin typeface="Tahoma"/>
                <a:cs typeface="Tahoma"/>
              </a:rPr>
              <a:t>assumption</a:t>
            </a:r>
            <a:r>
              <a:rPr sz="1800" spc="55" dirty="0">
                <a:latin typeface="Tahoma"/>
                <a:cs typeface="Tahoma"/>
              </a:rPr>
              <a:t> </a:t>
            </a:r>
            <a:r>
              <a:rPr sz="1800" spc="140" dirty="0">
                <a:latin typeface="Tahoma"/>
                <a:cs typeface="Tahoma"/>
              </a:rPr>
              <a:t>that</a:t>
            </a:r>
            <a:r>
              <a:rPr sz="1800" spc="50" dirty="0">
                <a:latin typeface="Tahoma"/>
                <a:cs typeface="Tahoma"/>
              </a:rPr>
              <a:t> </a:t>
            </a:r>
            <a:r>
              <a:rPr sz="1800" spc="100" dirty="0">
                <a:latin typeface="Tahoma"/>
                <a:cs typeface="Tahoma"/>
              </a:rPr>
              <a:t>Kroger's</a:t>
            </a:r>
            <a:r>
              <a:rPr sz="1800" spc="55" dirty="0">
                <a:latin typeface="Tahoma"/>
                <a:cs typeface="Tahoma"/>
              </a:rPr>
              <a:t> </a:t>
            </a:r>
            <a:r>
              <a:rPr sz="1800" spc="114" dirty="0">
                <a:latin typeface="Tahoma"/>
                <a:cs typeface="Tahoma"/>
              </a:rPr>
              <a:t>inventory</a:t>
            </a:r>
            <a:r>
              <a:rPr sz="1800" spc="50" dirty="0">
                <a:latin typeface="Tahoma"/>
                <a:cs typeface="Tahoma"/>
              </a:rPr>
              <a:t> </a:t>
            </a:r>
            <a:r>
              <a:rPr sz="1800" spc="114" dirty="0">
                <a:latin typeface="Tahoma"/>
                <a:cs typeface="Tahoma"/>
              </a:rPr>
              <a:t>turns</a:t>
            </a:r>
            <a:r>
              <a:rPr sz="1800" spc="55" dirty="0">
                <a:latin typeface="Tahoma"/>
                <a:cs typeface="Tahoma"/>
              </a:rPr>
              <a:t> </a:t>
            </a:r>
            <a:r>
              <a:rPr sz="1800" spc="130" dirty="0">
                <a:latin typeface="Tahoma"/>
                <a:cs typeface="Tahoma"/>
              </a:rPr>
              <a:t>decreased</a:t>
            </a:r>
            <a:r>
              <a:rPr sz="1800" spc="50" dirty="0">
                <a:latin typeface="Tahoma"/>
                <a:cs typeface="Tahoma"/>
              </a:rPr>
              <a:t> </a:t>
            </a:r>
            <a:r>
              <a:rPr sz="1800" spc="135" dirty="0">
                <a:latin typeface="Tahoma"/>
                <a:cs typeface="Tahoma"/>
              </a:rPr>
              <a:t>to</a:t>
            </a:r>
            <a:r>
              <a:rPr sz="1800" spc="55" dirty="0">
                <a:latin typeface="Tahoma"/>
                <a:cs typeface="Tahoma"/>
              </a:rPr>
              <a:t> </a:t>
            </a:r>
            <a:r>
              <a:rPr sz="1800" spc="-15" dirty="0">
                <a:latin typeface="Tahoma"/>
                <a:cs typeface="Tahoma"/>
              </a:rPr>
              <a:t>5.5</a:t>
            </a:r>
            <a:r>
              <a:rPr sz="1800" spc="50" dirty="0">
                <a:latin typeface="Tahoma"/>
                <a:cs typeface="Tahoma"/>
              </a:rPr>
              <a:t> </a:t>
            </a:r>
            <a:r>
              <a:rPr sz="1800" spc="140" dirty="0">
                <a:latin typeface="Tahoma"/>
                <a:cs typeface="Tahoma"/>
              </a:rPr>
              <a:t>in</a:t>
            </a:r>
            <a:r>
              <a:rPr sz="1800" spc="55" dirty="0">
                <a:latin typeface="Tahoma"/>
                <a:cs typeface="Tahoma"/>
              </a:rPr>
              <a:t> </a:t>
            </a:r>
            <a:r>
              <a:rPr sz="1800" spc="95" dirty="0">
                <a:latin typeface="Tahoma"/>
                <a:cs typeface="Tahoma"/>
              </a:rPr>
              <a:t>Q3</a:t>
            </a:r>
            <a:r>
              <a:rPr sz="1800" spc="55" dirty="0">
                <a:latin typeface="Tahoma"/>
                <a:cs typeface="Tahoma"/>
              </a:rPr>
              <a:t> </a:t>
            </a:r>
            <a:r>
              <a:rPr sz="1800" spc="65" dirty="0">
                <a:latin typeface="Tahoma"/>
                <a:cs typeface="Tahoma"/>
              </a:rPr>
              <a:t>2022,</a:t>
            </a:r>
            <a:r>
              <a:rPr sz="1800" spc="50" dirty="0">
                <a:latin typeface="Tahoma"/>
                <a:cs typeface="Tahoma"/>
              </a:rPr>
              <a:t> </a:t>
            </a:r>
            <a:r>
              <a:rPr sz="1800" spc="145" dirty="0">
                <a:latin typeface="Tahoma"/>
                <a:cs typeface="Tahoma"/>
              </a:rPr>
              <a:t>the</a:t>
            </a:r>
            <a:r>
              <a:rPr sz="1800" spc="55" dirty="0">
                <a:latin typeface="Tahoma"/>
                <a:cs typeface="Tahoma"/>
              </a:rPr>
              <a:t> </a:t>
            </a:r>
            <a:r>
              <a:rPr sz="1800" spc="145" dirty="0">
                <a:latin typeface="Tahoma"/>
                <a:cs typeface="Tahoma"/>
              </a:rPr>
              <a:t>drone</a:t>
            </a:r>
            <a:r>
              <a:rPr sz="1800" spc="50" dirty="0">
                <a:latin typeface="Tahoma"/>
                <a:cs typeface="Tahoma"/>
              </a:rPr>
              <a:t> </a:t>
            </a:r>
            <a:r>
              <a:rPr sz="1800" spc="105" dirty="0">
                <a:latin typeface="Tahoma"/>
                <a:cs typeface="Tahoma"/>
              </a:rPr>
              <a:t>delivery</a:t>
            </a:r>
            <a:r>
              <a:rPr sz="1800" spc="55" dirty="0">
                <a:latin typeface="Tahoma"/>
                <a:cs typeface="Tahoma"/>
              </a:rPr>
              <a:t> </a:t>
            </a:r>
            <a:r>
              <a:rPr sz="1800" spc="90" dirty="0">
                <a:latin typeface="Tahoma"/>
                <a:cs typeface="Tahoma"/>
              </a:rPr>
              <a:t>service</a:t>
            </a:r>
            <a:r>
              <a:rPr sz="1800" spc="50" dirty="0">
                <a:latin typeface="Tahoma"/>
                <a:cs typeface="Tahoma"/>
              </a:rPr>
              <a:t> </a:t>
            </a:r>
            <a:r>
              <a:rPr sz="1800" spc="70" dirty="0">
                <a:latin typeface="Tahoma"/>
                <a:cs typeface="Tahoma"/>
              </a:rPr>
              <a:t>is</a:t>
            </a:r>
            <a:r>
              <a:rPr sz="1800" spc="55" dirty="0">
                <a:latin typeface="Tahoma"/>
                <a:cs typeface="Tahoma"/>
              </a:rPr>
              <a:t> </a:t>
            </a:r>
            <a:r>
              <a:rPr sz="1800" spc="150" dirty="0">
                <a:latin typeface="Tahoma"/>
                <a:cs typeface="Tahoma"/>
              </a:rPr>
              <a:t>expected</a:t>
            </a:r>
            <a:r>
              <a:rPr sz="1800" spc="50" dirty="0">
                <a:latin typeface="Tahoma"/>
                <a:cs typeface="Tahoma"/>
              </a:rPr>
              <a:t> </a:t>
            </a:r>
            <a:r>
              <a:rPr sz="1800" spc="135" dirty="0">
                <a:latin typeface="Tahoma"/>
                <a:cs typeface="Tahoma"/>
              </a:rPr>
              <a:t>to</a:t>
            </a:r>
            <a:r>
              <a:rPr sz="1800" spc="55" dirty="0">
                <a:latin typeface="Tahoma"/>
                <a:cs typeface="Tahoma"/>
              </a:rPr>
              <a:t> </a:t>
            </a:r>
            <a:r>
              <a:rPr sz="1800" spc="110" dirty="0">
                <a:latin typeface="Tahoma"/>
                <a:cs typeface="Tahoma"/>
              </a:rPr>
              <a:t>increase </a:t>
            </a:r>
            <a:r>
              <a:rPr sz="1800" spc="-550" dirty="0">
                <a:latin typeface="Tahoma"/>
                <a:cs typeface="Tahoma"/>
              </a:rPr>
              <a:t> </a:t>
            </a:r>
            <a:r>
              <a:rPr sz="1800" spc="114" dirty="0">
                <a:latin typeface="Tahoma"/>
                <a:cs typeface="Tahoma"/>
              </a:rPr>
              <a:t>inventory</a:t>
            </a:r>
            <a:r>
              <a:rPr sz="1800" spc="-100" dirty="0">
                <a:latin typeface="Tahoma"/>
                <a:cs typeface="Tahoma"/>
              </a:rPr>
              <a:t> </a:t>
            </a:r>
            <a:r>
              <a:rPr sz="1800" spc="114" dirty="0">
                <a:latin typeface="Tahoma"/>
                <a:cs typeface="Tahoma"/>
              </a:rPr>
              <a:t>turns</a:t>
            </a:r>
            <a:r>
              <a:rPr sz="1800" spc="-100" dirty="0">
                <a:latin typeface="Tahoma"/>
                <a:cs typeface="Tahoma"/>
              </a:rPr>
              <a:t> </a:t>
            </a:r>
            <a:r>
              <a:rPr sz="1800" spc="170" dirty="0">
                <a:latin typeface="Tahoma"/>
                <a:cs typeface="Tahoma"/>
              </a:rPr>
              <a:t>due</a:t>
            </a:r>
            <a:r>
              <a:rPr sz="1800" spc="-100" dirty="0">
                <a:latin typeface="Tahoma"/>
                <a:cs typeface="Tahoma"/>
              </a:rPr>
              <a:t> </a:t>
            </a:r>
            <a:r>
              <a:rPr sz="1800" spc="135" dirty="0">
                <a:latin typeface="Tahoma"/>
                <a:cs typeface="Tahoma"/>
              </a:rPr>
              <a:t>to</a:t>
            </a:r>
            <a:r>
              <a:rPr sz="1800" spc="-100" dirty="0">
                <a:latin typeface="Tahoma"/>
                <a:cs typeface="Tahoma"/>
              </a:rPr>
              <a:t> </a:t>
            </a:r>
            <a:r>
              <a:rPr sz="1800" spc="80" dirty="0">
                <a:latin typeface="Tahoma"/>
                <a:cs typeface="Tahoma"/>
              </a:rPr>
              <a:t>faster</a:t>
            </a:r>
            <a:r>
              <a:rPr sz="1800" spc="-100" dirty="0">
                <a:latin typeface="Tahoma"/>
                <a:cs typeface="Tahoma"/>
              </a:rPr>
              <a:t> </a:t>
            </a:r>
            <a:r>
              <a:rPr sz="1800" spc="105" dirty="0">
                <a:latin typeface="Tahoma"/>
                <a:cs typeface="Tahoma"/>
              </a:rPr>
              <a:t>delivery</a:t>
            </a:r>
            <a:r>
              <a:rPr sz="1800" spc="-100" dirty="0">
                <a:latin typeface="Tahoma"/>
                <a:cs typeface="Tahoma"/>
              </a:rPr>
              <a:t> </a:t>
            </a:r>
            <a:r>
              <a:rPr sz="1800" spc="145" dirty="0">
                <a:latin typeface="Tahoma"/>
                <a:cs typeface="Tahoma"/>
              </a:rPr>
              <a:t>times</a:t>
            </a:r>
            <a:r>
              <a:rPr sz="1800" spc="-100" dirty="0">
                <a:latin typeface="Tahoma"/>
                <a:cs typeface="Tahoma"/>
              </a:rPr>
              <a:t> </a:t>
            </a:r>
            <a:r>
              <a:rPr sz="1800" spc="175" dirty="0">
                <a:latin typeface="Tahoma"/>
                <a:cs typeface="Tahoma"/>
              </a:rPr>
              <a:t>and</a:t>
            </a:r>
            <a:r>
              <a:rPr sz="1800" spc="-100" dirty="0">
                <a:latin typeface="Tahoma"/>
                <a:cs typeface="Tahoma"/>
              </a:rPr>
              <a:t> </a:t>
            </a:r>
            <a:r>
              <a:rPr sz="1800" spc="155" dirty="0">
                <a:latin typeface="Tahoma"/>
                <a:cs typeface="Tahoma"/>
              </a:rPr>
              <a:t>reduced</a:t>
            </a:r>
            <a:r>
              <a:rPr sz="1800" spc="-100" dirty="0">
                <a:latin typeface="Tahoma"/>
                <a:cs typeface="Tahoma"/>
              </a:rPr>
              <a:t> </a:t>
            </a:r>
            <a:r>
              <a:rPr sz="1800" spc="114" dirty="0">
                <a:latin typeface="Tahoma"/>
                <a:cs typeface="Tahoma"/>
              </a:rPr>
              <a:t>inventory</a:t>
            </a:r>
            <a:r>
              <a:rPr sz="1800" spc="-100" dirty="0">
                <a:latin typeface="Tahoma"/>
                <a:cs typeface="Tahoma"/>
              </a:rPr>
              <a:t> </a:t>
            </a:r>
            <a:r>
              <a:rPr sz="1800" spc="160" dirty="0">
                <a:latin typeface="Tahoma"/>
                <a:cs typeface="Tahoma"/>
              </a:rPr>
              <a:t>holding</a:t>
            </a:r>
            <a:r>
              <a:rPr sz="1800" spc="-100" dirty="0">
                <a:latin typeface="Tahoma"/>
                <a:cs typeface="Tahoma"/>
              </a:rPr>
              <a:t> </a:t>
            </a:r>
            <a:r>
              <a:rPr sz="1800" spc="65" dirty="0">
                <a:latin typeface="Tahoma"/>
                <a:cs typeface="Tahoma"/>
              </a:rPr>
              <a:t>costs.</a:t>
            </a:r>
            <a:endParaRPr sz="1800" dirty="0">
              <a:latin typeface="Tahoma"/>
              <a:cs typeface="Tahoma"/>
            </a:endParaRPr>
          </a:p>
        </p:txBody>
      </p:sp>
      <p:pic>
        <p:nvPicPr>
          <p:cNvPr id="15" name="object 15"/>
          <p:cNvPicPr/>
          <p:nvPr/>
        </p:nvPicPr>
        <p:blipFill>
          <a:blip r:embed="rId4" cstate="print"/>
          <a:stretch>
            <a:fillRect/>
          </a:stretch>
        </p:blipFill>
        <p:spPr>
          <a:xfrm>
            <a:off x="1200149" y="8804147"/>
            <a:ext cx="76200" cy="7619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5392"/>
            <a:ext cx="10451423" cy="7813187"/>
          </a:xfrm>
          <a:prstGeom prst="rect">
            <a:avLst/>
          </a:prstGeom>
        </p:spPr>
      </p:pic>
      <p:sp>
        <p:nvSpPr>
          <p:cNvPr id="3" name="object 3"/>
          <p:cNvSpPr txBox="1">
            <a:spLocks noGrp="1"/>
          </p:cNvSpPr>
          <p:nvPr>
            <p:ph type="title"/>
          </p:nvPr>
        </p:nvSpPr>
        <p:spPr>
          <a:xfrm>
            <a:off x="583903" y="902799"/>
            <a:ext cx="11215370" cy="705321"/>
          </a:xfrm>
          <a:prstGeom prst="rect">
            <a:avLst/>
          </a:prstGeom>
        </p:spPr>
        <p:txBody>
          <a:bodyPr vert="horz" wrap="square" lIns="0" tIns="12700" rIns="0" bIns="0" rtlCol="0">
            <a:spAutoFit/>
          </a:bodyPr>
          <a:lstStyle/>
          <a:p>
            <a:pPr marL="12700">
              <a:lnSpc>
                <a:spcPct val="100000"/>
              </a:lnSpc>
              <a:spcBef>
                <a:spcPts val="100"/>
              </a:spcBef>
            </a:pPr>
            <a:r>
              <a:rPr lang="en-IN" sz="4500" b="1" spc="-60" dirty="0"/>
              <a:t>IMPORTANT METRICS</a:t>
            </a:r>
            <a:endParaRPr sz="4500" dirty="0">
              <a:latin typeface="Tahoma"/>
              <a:cs typeface="Tahoma"/>
            </a:endParaRPr>
          </a:p>
        </p:txBody>
      </p:sp>
      <p:pic>
        <p:nvPicPr>
          <p:cNvPr id="4" name="object 4"/>
          <p:cNvPicPr/>
          <p:nvPr/>
        </p:nvPicPr>
        <p:blipFill>
          <a:blip r:embed="rId3" cstate="print"/>
          <a:stretch>
            <a:fillRect/>
          </a:stretch>
        </p:blipFill>
        <p:spPr>
          <a:xfrm>
            <a:off x="541" y="7467910"/>
            <a:ext cx="6148113" cy="2819087"/>
          </a:xfrm>
          <a:prstGeom prst="rect">
            <a:avLst/>
          </a:prstGeom>
        </p:spPr>
      </p:pic>
      <p:sp>
        <p:nvSpPr>
          <p:cNvPr id="5" name="object 5"/>
          <p:cNvSpPr txBox="1"/>
          <p:nvPr/>
        </p:nvSpPr>
        <p:spPr>
          <a:xfrm>
            <a:off x="1016000" y="1971179"/>
            <a:ext cx="16687800" cy="5919634"/>
          </a:xfrm>
          <a:prstGeom prst="rect">
            <a:avLst/>
          </a:prstGeom>
        </p:spPr>
        <p:txBody>
          <a:bodyPr vert="horz" wrap="square" lIns="0" tIns="12700" rIns="0" bIns="0" rtlCol="0">
            <a:spAutoFit/>
          </a:bodyPr>
          <a:lstStyle/>
          <a:p>
            <a:pPr marL="12700" marR="992505" algn="just">
              <a:lnSpc>
                <a:spcPct val="130200"/>
              </a:lnSpc>
              <a:spcBef>
                <a:spcPts val="100"/>
              </a:spcBef>
            </a:pPr>
            <a:r>
              <a:rPr sz="2400" spc="260" dirty="0">
                <a:latin typeface="Tahoma"/>
                <a:cs typeface="Tahoma"/>
              </a:rPr>
              <a:t>The </a:t>
            </a:r>
            <a:r>
              <a:rPr sz="2400" spc="360" dirty="0">
                <a:latin typeface="Tahoma"/>
                <a:cs typeface="Tahoma"/>
              </a:rPr>
              <a:t>following </a:t>
            </a:r>
            <a:r>
              <a:rPr sz="2400" spc="350" dirty="0">
                <a:latin typeface="Tahoma"/>
                <a:cs typeface="Tahoma"/>
              </a:rPr>
              <a:t>metrics </a:t>
            </a:r>
            <a:r>
              <a:rPr sz="2400" spc="400" dirty="0">
                <a:latin typeface="Tahoma"/>
                <a:cs typeface="Tahoma"/>
              </a:rPr>
              <a:t>would </a:t>
            </a:r>
            <a:r>
              <a:rPr sz="2400" spc="320" dirty="0">
                <a:latin typeface="Tahoma"/>
                <a:cs typeface="Tahoma"/>
              </a:rPr>
              <a:t>be </a:t>
            </a:r>
            <a:r>
              <a:rPr sz="2400" spc="385" dirty="0">
                <a:latin typeface="Tahoma"/>
                <a:cs typeface="Tahoma"/>
              </a:rPr>
              <a:t>important </a:t>
            </a:r>
            <a:r>
              <a:rPr sz="2400" spc="280" dirty="0">
                <a:latin typeface="Tahoma"/>
                <a:cs typeface="Tahoma"/>
              </a:rPr>
              <a:t>to </a:t>
            </a:r>
            <a:r>
              <a:rPr sz="2400" spc="345" dirty="0">
                <a:latin typeface="Tahoma"/>
                <a:cs typeface="Tahoma"/>
              </a:rPr>
              <a:t>measure </a:t>
            </a:r>
            <a:r>
              <a:rPr sz="2400" spc="320" dirty="0">
                <a:latin typeface="Tahoma"/>
                <a:cs typeface="Tahoma"/>
              </a:rPr>
              <a:t>the </a:t>
            </a:r>
            <a:r>
              <a:rPr sz="2400" spc="340" dirty="0">
                <a:latin typeface="Tahoma"/>
                <a:cs typeface="Tahoma"/>
              </a:rPr>
              <a:t>program's </a:t>
            </a:r>
            <a:r>
              <a:rPr sz="2400" spc="345" dirty="0">
                <a:latin typeface="Tahoma"/>
                <a:cs typeface="Tahoma"/>
              </a:rPr>
              <a:t> </a:t>
            </a:r>
            <a:r>
              <a:rPr sz="2400" spc="365" dirty="0">
                <a:latin typeface="Tahoma"/>
                <a:cs typeface="Tahoma"/>
              </a:rPr>
              <a:t>performance</a:t>
            </a:r>
            <a:r>
              <a:rPr sz="2400" spc="245" dirty="0">
                <a:latin typeface="Tahoma"/>
                <a:cs typeface="Tahoma"/>
              </a:rPr>
              <a:t> </a:t>
            </a:r>
            <a:r>
              <a:rPr sz="2400" spc="360" dirty="0">
                <a:latin typeface="Tahoma"/>
                <a:cs typeface="Tahoma"/>
              </a:rPr>
              <a:t>and</a:t>
            </a:r>
            <a:r>
              <a:rPr sz="2400" spc="250" dirty="0">
                <a:latin typeface="Tahoma"/>
                <a:cs typeface="Tahoma"/>
              </a:rPr>
              <a:t> success:</a:t>
            </a:r>
            <a:endParaRPr sz="2400" dirty="0">
              <a:latin typeface="Tahoma"/>
              <a:cs typeface="Tahoma"/>
            </a:endParaRPr>
          </a:p>
          <a:p>
            <a:pPr>
              <a:lnSpc>
                <a:spcPct val="100000"/>
              </a:lnSpc>
              <a:spcBef>
                <a:spcPts val="30"/>
              </a:spcBef>
            </a:pPr>
            <a:endParaRPr sz="3750" dirty="0">
              <a:latin typeface="Tahoma"/>
              <a:cs typeface="Tahoma"/>
            </a:endParaRPr>
          </a:p>
          <a:p>
            <a:pPr marL="443865" marR="5080" indent="-179070" algn="just">
              <a:lnSpc>
                <a:spcPct val="150000"/>
              </a:lnSpc>
              <a:buAutoNum type="arabicPeriod"/>
              <a:tabLst>
                <a:tab pos="444500" algn="l"/>
              </a:tabLst>
            </a:pPr>
            <a:r>
              <a:rPr sz="2400" b="1" u="sng" spc="150" dirty="0">
                <a:latin typeface="Tahoma"/>
                <a:cs typeface="Tahoma"/>
              </a:rPr>
              <a:t>Return</a:t>
            </a:r>
            <a:r>
              <a:rPr sz="2400" b="1" u="sng" spc="-105" dirty="0">
                <a:latin typeface="Tahoma"/>
                <a:cs typeface="Tahoma"/>
              </a:rPr>
              <a:t> </a:t>
            </a:r>
            <a:r>
              <a:rPr sz="2400" b="1" u="sng" spc="180" dirty="0">
                <a:latin typeface="Tahoma"/>
                <a:cs typeface="Tahoma"/>
              </a:rPr>
              <a:t>on</a:t>
            </a:r>
            <a:r>
              <a:rPr sz="2400" b="1" u="sng" spc="-100" dirty="0">
                <a:latin typeface="Tahoma"/>
                <a:cs typeface="Tahoma"/>
              </a:rPr>
              <a:t> </a:t>
            </a:r>
            <a:r>
              <a:rPr sz="2400" b="1" u="sng" spc="125" dirty="0">
                <a:latin typeface="Tahoma"/>
                <a:cs typeface="Tahoma"/>
              </a:rPr>
              <a:t>Investment</a:t>
            </a:r>
            <a:r>
              <a:rPr sz="2400" b="1" u="sng" spc="-100" dirty="0">
                <a:latin typeface="Tahoma"/>
                <a:cs typeface="Tahoma"/>
              </a:rPr>
              <a:t> </a:t>
            </a:r>
            <a:r>
              <a:rPr sz="2400" b="1" u="sng" spc="-45" dirty="0">
                <a:latin typeface="Tahoma"/>
                <a:cs typeface="Tahoma"/>
              </a:rPr>
              <a:t>(ROI):</a:t>
            </a:r>
            <a:r>
              <a:rPr sz="2400" b="1" u="sng" spc="-105" dirty="0">
                <a:latin typeface="Tahoma"/>
                <a:cs typeface="Tahoma"/>
              </a:rPr>
              <a:t> </a:t>
            </a:r>
            <a:r>
              <a:rPr sz="2400" spc="85" dirty="0">
                <a:latin typeface="Tahoma"/>
                <a:cs typeface="Tahoma"/>
              </a:rPr>
              <a:t>ROI</a:t>
            </a:r>
            <a:r>
              <a:rPr sz="2400" spc="-100" dirty="0">
                <a:latin typeface="Tahoma"/>
                <a:cs typeface="Tahoma"/>
              </a:rPr>
              <a:t> </a:t>
            </a:r>
            <a:r>
              <a:rPr sz="2400" spc="75" dirty="0">
                <a:latin typeface="Tahoma"/>
                <a:cs typeface="Tahoma"/>
              </a:rPr>
              <a:t>is</a:t>
            </a:r>
            <a:r>
              <a:rPr sz="2400" spc="-100" dirty="0">
                <a:latin typeface="Tahoma"/>
                <a:cs typeface="Tahoma"/>
              </a:rPr>
              <a:t> </a:t>
            </a:r>
            <a:r>
              <a:rPr sz="2400" spc="120" dirty="0">
                <a:latin typeface="Tahoma"/>
                <a:cs typeface="Tahoma"/>
              </a:rPr>
              <a:t>a</a:t>
            </a:r>
            <a:r>
              <a:rPr sz="2400" spc="-105" dirty="0">
                <a:latin typeface="Tahoma"/>
                <a:cs typeface="Tahoma"/>
              </a:rPr>
              <a:t> </a:t>
            </a:r>
            <a:r>
              <a:rPr sz="2400" spc="150" dirty="0">
                <a:latin typeface="Tahoma"/>
                <a:cs typeface="Tahoma"/>
              </a:rPr>
              <a:t>measure</a:t>
            </a:r>
            <a:r>
              <a:rPr sz="2400" spc="-100" dirty="0">
                <a:latin typeface="Tahoma"/>
                <a:cs typeface="Tahoma"/>
              </a:rPr>
              <a:t> </a:t>
            </a:r>
            <a:r>
              <a:rPr sz="2400" spc="100" dirty="0">
                <a:latin typeface="Tahoma"/>
                <a:cs typeface="Tahoma"/>
              </a:rPr>
              <a:t>of</a:t>
            </a:r>
            <a:r>
              <a:rPr sz="2400" spc="-100" dirty="0">
                <a:latin typeface="Tahoma"/>
                <a:cs typeface="Tahoma"/>
              </a:rPr>
              <a:t> </a:t>
            </a:r>
            <a:r>
              <a:rPr sz="2400" spc="160" dirty="0">
                <a:latin typeface="Tahoma"/>
                <a:cs typeface="Tahoma"/>
              </a:rPr>
              <a:t>the</a:t>
            </a:r>
            <a:r>
              <a:rPr sz="2400" spc="-100" dirty="0">
                <a:latin typeface="Tahoma"/>
                <a:cs typeface="Tahoma"/>
              </a:rPr>
              <a:t> </a:t>
            </a:r>
            <a:r>
              <a:rPr sz="2400" spc="125" dirty="0">
                <a:latin typeface="Tahoma"/>
                <a:cs typeface="Tahoma"/>
              </a:rPr>
              <a:t>profitability</a:t>
            </a:r>
            <a:r>
              <a:rPr sz="2400" spc="-105" dirty="0">
                <a:latin typeface="Tahoma"/>
                <a:cs typeface="Tahoma"/>
              </a:rPr>
              <a:t> </a:t>
            </a:r>
            <a:r>
              <a:rPr sz="2400" spc="100" dirty="0">
                <a:latin typeface="Tahoma"/>
                <a:cs typeface="Tahoma"/>
              </a:rPr>
              <a:t>of</a:t>
            </a:r>
            <a:r>
              <a:rPr sz="2400" spc="-100" dirty="0">
                <a:latin typeface="Tahoma"/>
                <a:cs typeface="Tahoma"/>
              </a:rPr>
              <a:t> </a:t>
            </a:r>
            <a:r>
              <a:rPr sz="2400" spc="160" dirty="0">
                <a:latin typeface="Tahoma"/>
                <a:cs typeface="Tahoma"/>
              </a:rPr>
              <a:t>an</a:t>
            </a:r>
            <a:r>
              <a:rPr sz="2400" spc="-100" dirty="0">
                <a:latin typeface="Tahoma"/>
                <a:cs typeface="Tahoma"/>
              </a:rPr>
              <a:t> </a:t>
            </a:r>
            <a:r>
              <a:rPr sz="2400" spc="120" dirty="0">
                <a:latin typeface="Tahoma"/>
                <a:cs typeface="Tahoma"/>
              </a:rPr>
              <a:t>investment.</a:t>
            </a:r>
            <a:r>
              <a:rPr sz="2400" spc="-105" dirty="0">
                <a:latin typeface="Tahoma"/>
                <a:cs typeface="Tahoma"/>
              </a:rPr>
              <a:t> </a:t>
            </a:r>
            <a:r>
              <a:rPr sz="2400" spc="-5" dirty="0">
                <a:latin typeface="Tahoma"/>
                <a:cs typeface="Tahoma"/>
              </a:rPr>
              <a:t>It</a:t>
            </a:r>
            <a:r>
              <a:rPr sz="2400" spc="-100" dirty="0">
                <a:latin typeface="Tahoma"/>
                <a:cs typeface="Tahoma"/>
              </a:rPr>
              <a:t> </a:t>
            </a:r>
            <a:r>
              <a:rPr sz="2400" spc="75" dirty="0">
                <a:latin typeface="Tahoma"/>
                <a:cs typeface="Tahoma"/>
              </a:rPr>
              <a:t>is</a:t>
            </a:r>
            <a:r>
              <a:rPr sz="2400" spc="-100" dirty="0">
                <a:latin typeface="Tahoma"/>
                <a:cs typeface="Tahoma"/>
              </a:rPr>
              <a:t> </a:t>
            </a:r>
            <a:r>
              <a:rPr sz="2400" spc="155" dirty="0">
                <a:latin typeface="Tahoma"/>
                <a:cs typeface="Tahoma"/>
              </a:rPr>
              <a:t>calculated</a:t>
            </a:r>
            <a:r>
              <a:rPr sz="2400" spc="-100" dirty="0">
                <a:latin typeface="Tahoma"/>
                <a:cs typeface="Tahoma"/>
              </a:rPr>
              <a:t> </a:t>
            </a:r>
            <a:r>
              <a:rPr sz="2400" spc="155" dirty="0">
                <a:latin typeface="Tahoma"/>
                <a:cs typeface="Tahoma"/>
              </a:rPr>
              <a:t>by</a:t>
            </a:r>
            <a:r>
              <a:rPr sz="2400" spc="-105" dirty="0">
                <a:latin typeface="Tahoma"/>
                <a:cs typeface="Tahoma"/>
              </a:rPr>
              <a:t> </a:t>
            </a:r>
            <a:r>
              <a:rPr sz="2400" spc="155" dirty="0">
                <a:latin typeface="Tahoma"/>
                <a:cs typeface="Tahoma"/>
              </a:rPr>
              <a:t>dividing</a:t>
            </a:r>
            <a:r>
              <a:rPr sz="2400" spc="-100" dirty="0">
                <a:latin typeface="Tahoma"/>
                <a:cs typeface="Tahoma"/>
              </a:rPr>
              <a:t> </a:t>
            </a:r>
            <a:r>
              <a:rPr sz="2400" spc="160" dirty="0">
                <a:latin typeface="Tahoma"/>
                <a:cs typeface="Tahoma"/>
              </a:rPr>
              <a:t>the</a:t>
            </a:r>
            <a:r>
              <a:rPr sz="2400" spc="-100" dirty="0">
                <a:latin typeface="Tahoma"/>
                <a:cs typeface="Tahoma"/>
              </a:rPr>
              <a:t> </a:t>
            </a:r>
            <a:r>
              <a:rPr sz="2400" spc="155" dirty="0">
                <a:latin typeface="Tahoma"/>
                <a:cs typeface="Tahoma"/>
              </a:rPr>
              <a:t>net</a:t>
            </a:r>
            <a:r>
              <a:rPr sz="2400" spc="-105" dirty="0">
                <a:latin typeface="Tahoma"/>
                <a:cs typeface="Tahoma"/>
              </a:rPr>
              <a:t> </a:t>
            </a:r>
            <a:r>
              <a:rPr sz="2400" spc="125" dirty="0">
                <a:latin typeface="Tahoma"/>
                <a:cs typeface="Tahoma"/>
              </a:rPr>
              <a:t>profit</a:t>
            </a:r>
            <a:r>
              <a:rPr sz="2400" spc="-100" dirty="0">
                <a:latin typeface="Tahoma"/>
                <a:cs typeface="Tahoma"/>
              </a:rPr>
              <a:t> </a:t>
            </a:r>
            <a:r>
              <a:rPr sz="2400" spc="155" dirty="0">
                <a:latin typeface="Tahoma"/>
                <a:cs typeface="Tahoma"/>
              </a:rPr>
              <a:t>by</a:t>
            </a:r>
            <a:r>
              <a:rPr sz="2400" spc="-100" dirty="0">
                <a:latin typeface="Tahoma"/>
                <a:cs typeface="Tahoma"/>
              </a:rPr>
              <a:t> </a:t>
            </a:r>
            <a:r>
              <a:rPr sz="2400" spc="160" dirty="0">
                <a:latin typeface="Tahoma"/>
                <a:cs typeface="Tahoma"/>
              </a:rPr>
              <a:t>the </a:t>
            </a:r>
            <a:r>
              <a:rPr sz="2400" spc="-610" dirty="0">
                <a:latin typeface="Tahoma"/>
                <a:cs typeface="Tahoma"/>
              </a:rPr>
              <a:t> </a:t>
            </a:r>
            <a:r>
              <a:rPr sz="2400" spc="135" dirty="0">
                <a:latin typeface="Tahoma"/>
                <a:cs typeface="Tahoma"/>
              </a:rPr>
              <a:t>cost</a:t>
            </a:r>
            <a:r>
              <a:rPr sz="2400" spc="-110" dirty="0">
                <a:latin typeface="Tahoma"/>
                <a:cs typeface="Tahoma"/>
              </a:rPr>
              <a:t> </a:t>
            </a:r>
            <a:r>
              <a:rPr sz="2400" spc="100" dirty="0">
                <a:latin typeface="Tahoma"/>
                <a:cs typeface="Tahoma"/>
              </a:rPr>
              <a:t>of</a:t>
            </a:r>
            <a:r>
              <a:rPr sz="2400" spc="-110" dirty="0">
                <a:latin typeface="Tahoma"/>
                <a:cs typeface="Tahoma"/>
              </a:rPr>
              <a:t> </a:t>
            </a:r>
            <a:r>
              <a:rPr sz="2400" spc="160" dirty="0">
                <a:latin typeface="Tahoma"/>
                <a:cs typeface="Tahoma"/>
              </a:rPr>
              <a:t>the</a:t>
            </a:r>
            <a:r>
              <a:rPr sz="2400" spc="-110" dirty="0">
                <a:latin typeface="Tahoma"/>
                <a:cs typeface="Tahoma"/>
              </a:rPr>
              <a:t> </a:t>
            </a:r>
            <a:r>
              <a:rPr sz="2400" spc="120" dirty="0">
                <a:latin typeface="Tahoma"/>
                <a:cs typeface="Tahoma"/>
              </a:rPr>
              <a:t>investment.</a:t>
            </a:r>
            <a:r>
              <a:rPr sz="2400" spc="-110" dirty="0">
                <a:latin typeface="Tahoma"/>
                <a:cs typeface="Tahoma"/>
              </a:rPr>
              <a:t> </a:t>
            </a:r>
            <a:r>
              <a:rPr sz="2400" spc="275" dirty="0">
                <a:latin typeface="Tahoma"/>
                <a:cs typeface="Tahoma"/>
              </a:rPr>
              <a:t>A</a:t>
            </a:r>
            <a:r>
              <a:rPr sz="2400" spc="-105" dirty="0">
                <a:latin typeface="Tahoma"/>
                <a:cs typeface="Tahoma"/>
              </a:rPr>
              <a:t> </a:t>
            </a:r>
            <a:r>
              <a:rPr sz="2400" spc="175" dirty="0">
                <a:latin typeface="Tahoma"/>
                <a:cs typeface="Tahoma"/>
              </a:rPr>
              <a:t>high</a:t>
            </a:r>
            <a:r>
              <a:rPr sz="2400" spc="-110" dirty="0">
                <a:latin typeface="Tahoma"/>
                <a:cs typeface="Tahoma"/>
              </a:rPr>
              <a:t> </a:t>
            </a:r>
            <a:r>
              <a:rPr sz="2400" spc="85" dirty="0">
                <a:latin typeface="Tahoma"/>
                <a:cs typeface="Tahoma"/>
              </a:rPr>
              <a:t>ROI</a:t>
            </a:r>
            <a:r>
              <a:rPr sz="2400" spc="-110" dirty="0">
                <a:latin typeface="Tahoma"/>
                <a:cs typeface="Tahoma"/>
              </a:rPr>
              <a:t> </a:t>
            </a:r>
            <a:r>
              <a:rPr sz="2400" spc="140" dirty="0">
                <a:latin typeface="Tahoma"/>
                <a:cs typeface="Tahoma"/>
              </a:rPr>
              <a:t>indicates</a:t>
            </a:r>
            <a:r>
              <a:rPr sz="2400" spc="-110" dirty="0">
                <a:latin typeface="Tahoma"/>
                <a:cs typeface="Tahoma"/>
              </a:rPr>
              <a:t> </a:t>
            </a:r>
            <a:r>
              <a:rPr sz="2400" spc="155" dirty="0">
                <a:latin typeface="Tahoma"/>
                <a:cs typeface="Tahoma"/>
              </a:rPr>
              <a:t>that</a:t>
            </a:r>
            <a:r>
              <a:rPr sz="2400" spc="-105" dirty="0">
                <a:latin typeface="Tahoma"/>
                <a:cs typeface="Tahoma"/>
              </a:rPr>
              <a:t> </a:t>
            </a:r>
            <a:r>
              <a:rPr sz="2400" spc="160" dirty="0">
                <a:latin typeface="Tahoma"/>
                <a:cs typeface="Tahoma"/>
              </a:rPr>
              <a:t>the</a:t>
            </a:r>
            <a:r>
              <a:rPr sz="2400" spc="-110" dirty="0">
                <a:latin typeface="Tahoma"/>
                <a:cs typeface="Tahoma"/>
              </a:rPr>
              <a:t> </a:t>
            </a:r>
            <a:r>
              <a:rPr sz="2400" spc="150" dirty="0">
                <a:latin typeface="Tahoma"/>
                <a:cs typeface="Tahoma"/>
              </a:rPr>
              <a:t>investment</a:t>
            </a:r>
            <a:r>
              <a:rPr sz="2400" spc="-110" dirty="0">
                <a:latin typeface="Tahoma"/>
                <a:cs typeface="Tahoma"/>
              </a:rPr>
              <a:t> </a:t>
            </a:r>
            <a:r>
              <a:rPr sz="2400" spc="75" dirty="0">
                <a:latin typeface="Tahoma"/>
                <a:cs typeface="Tahoma"/>
              </a:rPr>
              <a:t>is</a:t>
            </a:r>
            <a:r>
              <a:rPr sz="2400" spc="-110" dirty="0">
                <a:latin typeface="Tahoma"/>
                <a:cs typeface="Tahoma"/>
              </a:rPr>
              <a:t> </a:t>
            </a:r>
            <a:r>
              <a:rPr sz="2400" spc="140" dirty="0">
                <a:latin typeface="Tahoma"/>
                <a:cs typeface="Tahoma"/>
              </a:rPr>
              <a:t>generating</a:t>
            </a:r>
            <a:r>
              <a:rPr sz="2400" spc="-105" dirty="0">
                <a:latin typeface="Tahoma"/>
                <a:cs typeface="Tahoma"/>
              </a:rPr>
              <a:t> </a:t>
            </a:r>
            <a:r>
              <a:rPr sz="2400" spc="120" dirty="0">
                <a:latin typeface="Tahoma"/>
                <a:cs typeface="Tahoma"/>
              </a:rPr>
              <a:t>a</a:t>
            </a:r>
            <a:r>
              <a:rPr sz="2400" spc="-110" dirty="0">
                <a:latin typeface="Tahoma"/>
                <a:cs typeface="Tahoma"/>
              </a:rPr>
              <a:t> </a:t>
            </a:r>
            <a:r>
              <a:rPr sz="2400" spc="130" dirty="0">
                <a:latin typeface="Tahoma"/>
                <a:cs typeface="Tahoma"/>
              </a:rPr>
              <a:t>significant</a:t>
            </a:r>
            <a:r>
              <a:rPr sz="2400" spc="-110" dirty="0">
                <a:latin typeface="Tahoma"/>
                <a:cs typeface="Tahoma"/>
              </a:rPr>
              <a:t> </a:t>
            </a:r>
            <a:r>
              <a:rPr sz="2400" spc="85" dirty="0">
                <a:latin typeface="Tahoma"/>
                <a:cs typeface="Tahoma"/>
              </a:rPr>
              <a:t>return.</a:t>
            </a:r>
            <a:endParaRPr sz="2400" dirty="0">
              <a:latin typeface="Tahoma"/>
              <a:cs typeface="Tahoma"/>
            </a:endParaRPr>
          </a:p>
          <a:p>
            <a:pPr marL="443865" marR="8890" indent="-229870" algn="just">
              <a:lnSpc>
                <a:spcPct val="150000"/>
              </a:lnSpc>
              <a:spcBef>
                <a:spcPts val="110"/>
              </a:spcBef>
              <a:buAutoNum type="arabicPeriod"/>
              <a:tabLst>
                <a:tab pos="444500" algn="l"/>
              </a:tabLst>
            </a:pPr>
            <a:r>
              <a:rPr sz="2400" b="1" u="sng" spc="150" dirty="0">
                <a:latin typeface="Tahoma"/>
                <a:cs typeface="Tahoma"/>
              </a:rPr>
              <a:t>Operating</a:t>
            </a:r>
            <a:r>
              <a:rPr sz="2400" b="1" u="sng" spc="-10" dirty="0">
                <a:latin typeface="Tahoma"/>
                <a:cs typeface="Tahoma"/>
              </a:rPr>
              <a:t> </a:t>
            </a:r>
            <a:r>
              <a:rPr sz="2400" b="1" u="sng" spc="95" dirty="0">
                <a:latin typeface="Tahoma"/>
                <a:cs typeface="Tahoma"/>
              </a:rPr>
              <a:t>Margin</a:t>
            </a:r>
            <a:r>
              <a:rPr sz="2400" spc="95" dirty="0">
                <a:latin typeface="Tahoma"/>
                <a:cs typeface="Tahoma"/>
              </a:rPr>
              <a:t>:</a:t>
            </a:r>
            <a:r>
              <a:rPr sz="2400" spc="-5" dirty="0">
                <a:latin typeface="Tahoma"/>
                <a:cs typeface="Tahoma"/>
              </a:rPr>
              <a:t> </a:t>
            </a:r>
            <a:r>
              <a:rPr sz="2400" spc="150" dirty="0">
                <a:latin typeface="Tahoma"/>
                <a:cs typeface="Tahoma"/>
              </a:rPr>
              <a:t>Operating</a:t>
            </a:r>
            <a:r>
              <a:rPr sz="2400" spc="-10" dirty="0">
                <a:latin typeface="Tahoma"/>
                <a:cs typeface="Tahoma"/>
              </a:rPr>
              <a:t> </a:t>
            </a:r>
            <a:r>
              <a:rPr sz="2400" spc="175" dirty="0">
                <a:latin typeface="Tahoma"/>
                <a:cs typeface="Tahoma"/>
              </a:rPr>
              <a:t>margin</a:t>
            </a:r>
            <a:r>
              <a:rPr sz="2400" spc="-5" dirty="0">
                <a:latin typeface="Tahoma"/>
                <a:cs typeface="Tahoma"/>
              </a:rPr>
              <a:t> </a:t>
            </a:r>
            <a:r>
              <a:rPr sz="2400" spc="75" dirty="0">
                <a:latin typeface="Tahoma"/>
                <a:cs typeface="Tahoma"/>
              </a:rPr>
              <a:t>is</a:t>
            </a:r>
            <a:r>
              <a:rPr sz="2400" spc="-5" dirty="0">
                <a:latin typeface="Tahoma"/>
                <a:cs typeface="Tahoma"/>
              </a:rPr>
              <a:t> </a:t>
            </a:r>
            <a:r>
              <a:rPr sz="2400" spc="160" dirty="0">
                <a:latin typeface="Tahoma"/>
                <a:cs typeface="Tahoma"/>
              </a:rPr>
              <a:t>the</a:t>
            </a:r>
            <a:r>
              <a:rPr sz="2400" spc="-10" dirty="0">
                <a:latin typeface="Tahoma"/>
                <a:cs typeface="Tahoma"/>
              </a:rPr>
              <a:t> </a:t>
            </a:r>
            <a:r>
              <a:rPr sz="2400" spc="150" dirty="0">
                <a:latin typeface="Tahoma"/>
                <a:cs typeface="Tahoma"/>
              </a:rPr>
              <a:t>percentage</a:t>
            </a:r>
            <a:r>
              <a:rPr sz="2400" spc="-5" dirty="0">
                <a:latin typeface="Tahoma"/>
                <a:cs typeface="Tahoma"/>
              </a:rPr>
              <a:t> </a:t>
            </a:r>
            <a:r>
              <a:rPr sz="2400" spc="100" dirty="0">
                <a:latin typeface="Tahoma"/>
                <a:cs typeface="Tahoma"/>
              </a:rPr>
              <a:t>of</a:t>
            </a:r>
            <a:r>
              <a:rPr sz="2400" spc="-10" dirty="0">
                <a:latin typeface="Tahoma"/>
                <a:cs typeface="Tahoma"/>
              </a:rPr>
              <a:t> </a:t>
            </a:r>
            <a:r>
              <a:rPr sz="2400" spc="90" dirty="0">
                <a:latin typeface="Tahoma"/>
                <a:cs typeface="Tahoma"/>
              </a:rPr>
              <a:t>sales</a:t>
            </a:r>
            <a:r>
              <a:rPr sz="2400" spc="-5" dirty="0">
                <a:latin typeface="Tahoma"/>
                <a:cs typeface="Tahoma"/>
              </a:rPr>
              <a:t> </a:t>
            </a:r>
            <a:r>
              <a:rPr sz="2400" spc="155" dirty="0">
                <a:latin typeface="Tahoma"/>
                <a:cs typeface="Tahoma"/>
              </a:rPr>
              <a:t>that</a:t>
            </a:r>
            <a:r>
              <a:rPr sz="2400" spc="-5" dirty="0">
                <a:latin typeface="Tahoma"/>
                <a:cs typeface="Tahoma"/>
              </a:rPr>
              <a:t> </a:t>
            </a:r>
            <a:r>
              <a:rPr sz="2400" spc="75" dirty="0">
                <a:latin typeface="Tahoma"/>
                <a:cs typeface="Tahoma"/>
              </a:rPr>
              <a:t>is</a:t>
            </a:r>
            <a:r>
              <a:rPr sz="2400" spc="-10" dirty="0">
                <a:latin typeface="Tahoma"/>
                <a:cs typeface="Tahoma"/>
              </a:rPr>
              <a:t> </a:t>
            </a:r>
            <a:r>
              <a:rPr sz="2400" spc="105" dirty="0">
                <a:latin typeface="Tahoma"/>
                <a:cs typeface="Tahoma"/>
              </a:rPr>
              <a:t>left</a:t>
            </a:r>
            <a:r>
              <a:rPr sz="2400" spc="-5" dirty="0">
                <a:latin typeface="Tahoma"/>
                <a:cs typeface="Tahoma"/>
              </a:rPr>
              <a:t> </a:t>
            </a:r>
            <a:r>
              <a:rPr sz="2400" spc="95" dirty="0">
                <a:latin typeface="Tahoma"/>
                <a:cs typeface="Tahoma"/>
              </a:rPr>
              <a:t>after</a:t>
            </a:r>
            <a:r>
              <a:rPr sz="2400" spc="-5" dirty="0">
                <a:latin typeface="Tahoma"/>
                <a:cs typeface="Tahoma"/>
              </a:rPr>
              <a:t> </a:t>
            </a:r>
            <a:r>
              <a:rPr sz="2400" spc="180" dirty="0">
                <a:latin typeface="Tahoma"/>
                <a:cs typeface="Tahoma"/>
              </a:rPr>
              <a:t>deducting</a:t>
            </a:r>
            <a:r>
              <a:rPr sz="2400" spc="-10" dirty="0">
                <a:latin typeface="Tahoma"/>
                <a:cs typeface="Tahoma"/>
              </a:rPr>
              <a:t> </a:t>
            </a:r>
            <a:r>
              <a:rPr sz="2400" spc="145" dirty="0">
                <a:latin typeface="Tahoma"/>
                <a:cs typeface="Tahoma"/>
              </a:rPr>
              <a:t>operating</a:t>
            </a:r>
            <a:r>
              <a:rPr sz="2400" spc="-5" dirty="0">
                <a:latin typeface="Tahoma"/>
                <a:cs typeface="Tahoma"/>
              </a:rPr>
              <a:t> </a:t>
            </a:r>
            <a:r>
              <a:rPr sz="2400" spc="90" dirty="0">
                <a:latin typeface="Tahoma"/>
                <a:cs typeface="Tahoma"/>
              </a:rPr>
              <a:t>expenses.</a:t>
            </a:r>
            <a:r>
              <a:rPr sz="2400" spc="-10" dirty="0">
                <a:latin typeface="Tahoma"/>
                <a:cs typeface="Tahoma"/>
              </a:rPr>
              <a:t> </a:t>
            </a:r>
            <a:r>
              <a:rPr sz="2400" spc="275" dirty="0">
                <a:latin typeface="Tahoma"/>
                <a:cs typeface="Tahoma"/>
              </a:rPr>
              <a:t>A</a:t>
            </a:r>
            <a:r>
              <a:rPr sz="2400" spc="-5" dirty="0">
                <a:latin typeface="Tahoma"/>
                <a:cs typeface="Tahoma"/>
              </a:rPr>
              <a:t> </a:t>
            </a:r>
            <a:r>
              <a:rPr sz="2400" spc="175" dirty="0">
                <a:latin typeface="Tahoma"/>
                <a:cs typeface="Tahoma"/>
              </a:rPr>
              <a:t>high</a:t>
            </a:r>
            <a:r>
              <a:rPr sz="2400" spc="-5" dirty="0">
                <a:latin typeface="Tahoma"/>
                <a:cs typeface="Tahoma"/>
              </a:rPr>
              <a:t> </a:t>
            </a:r>
            <a:r>
              <a:rPr sz="2400" spc="145" dirty="0">
                <a:latin typeface="Tahoma"/>
                <a:cs typeface="Tahoma"/>
              </a:rPr>
              <a:t>operating </a:t>
            </a:r>
            <a:r>
              <a:rPr sz="2400" spc="-610" dirty="0">
                <a:latin typeface="Tahoma"/>
                <a:cs typeface="Tahoma"/>
              </a:rPr>
              <a:t> </a:t>
            </a:r>
            <a:r>
              <a:rPr sz="2400" spc="175" dirty="0">
                <a:latin typeface="Tahoma"/>
                <a:cs typeface="Tahoma"/>
              </a:rPr>
              <a:t>margin</a:t>
            </a:r>
            <a:r>
              <a:rPr sz="2400" spc="-110" dirty="0">
                <a:latin typeface="Tahoma"/>
                <a:cs typeface="Tahoma"/>
              </a:rPr>
              <a:t> </a:t>
            </a:r>
            <a:r>
              <a:rPr sz="2400" spc="140" dirty="0">
                <a:latin typeface="Tahoma"/>
                <a:cs typeface="Tahoma"/>
              </a:rPr>
              <a:t>indicates</a:t>
            </a:r>
            <a:r>
              <a:rPr sz="2400" spc="-110" dirty="0">
                <a:latin typeface="Tahoma"/>
                <a:cs typeface="Tahoma"/>
              </a:rPr>
              <a:t> </a:t>
            </a:r>
            <a:r>
              <a:rPr sz="2400" spc="155" dirty="0">
                <a:latin typeface="Tahoma"/>
                <a:cs typeface="Tahoma"/>
              </a:rPr>
              <a:t>that</a:t>
            </a:r>
            <a:r>
              <a:rPr sz="2400" spc="-110" dirty="0">
                <a:latin typeface="Tahoma"/>
                <a:cs typeface="Tahoma"/>
              </a:rPr>
              <a:t> </a:t>
            </a:r>
            <a:r>
              <a:rPr sz="2400" spc="160" dirty="0">
                <a:latin typeface="Tahoma"/>
                <a:cs typeface="Tahoma"/>
              </a:rPr>
              <a:t>the</a:t>
            </a:r>
            <a:r>
              <a:rPr sz="2400" spc="-110" dirty="0">
                <a:latin typeface="Tahoma"/>
                <a:cs typeface="Tahoma"/>
              </a:rPr>
              <a:t> </a:t>
            </a:r>
            <a:r>
              <a:rPr sz="2400" spc="120" dirty="0">
                <a:latin typeface="Tahoma"/>
                <a:cs typeface="Tahoma"/>
              </a:rPr>
              <a:t>business</a:t>
            </a:r>
            <a:r>
              <a:rPr sz="2400" spc="-110" dirty="0">
                <a:latin typeface="Tahoma"/>
                <a:cs typeface="Tahoma"/>
              </a:rPr>
              <a:t> </a:t>
            </a:r>
            <a:r>
              <a:rPr sz="2400" spc="75" dirty="0">
                <a:latin typeface="Tahoma"/>
                <a:cs typeface="Tahoma"/>
              </a:rPr>
              <a:t>is</a:t>
            </a:r>
            <a:r>
              <a:rPr sz="2400" spc="-110" dirty="0">
                <a:latin typeface="Tahoma"/>
                <a:cs typeface="Tahoma"/>
              </a:rPr>
              <a:t> </a:t>
            </a:r>
            <a:r>
              <a:rPr sz="2400" spc="140" dirty="0">
                <a:latin typeface="Tahoma"/>
                <a:cs typeface="Tahoma"/>
              </a:rPr>
              <a:t>generating</a:t>
            </a:r>
            <a:r>
              <a:rPr sz="2400" spc="-110" dirty="0">
                <a:latin typeface="Tahoma"/>
                <a:cs typeface="Tahoma"/>
              </a:rPr>
              <a:t> </a:t>
            </a:r>
            <a:r>
              <a:rPr sz="2400" spc="130" dirty="0">
                <a:latin typeface="Tahoma"/>
                <a:cs typeface="Tahoma"/>
              </a:rPr>
              <a:t>significant</a:t>
            </a:r>
            <a:r>
              <a:rPr sz="2400" spc="-110" dirty="0">
                <a:latin typeface="Tahoma"/>
                <a:cs typeface="Tahoma"/>
              </a:rPr>
              <a:t> </a:t>
            </a:r>
            <a:r>
              <a:rPr sz="2400" spc="75" dirty="0">
                <a:latin typeface="Tahoma"/>
                <a:cs typeface="Tahoma"/>
              </a:rPr>
              <a:t>profits.</a:t>
            </a:r>
            <a:endParaRPr sz="2400" dirty="0">
              <a:latin typeface="Tahoma"/>
              <a:cs typeface="Tahoma"/>
            </a:endParaRPr>
          </a:p>
          <a:p>
            <a:pPr marL="443865" marR="5715" indent="-217804" algn="just">
              <a:lnSpc>
                <a:spcPct val="150000"/>
              </a:lnSpc>
              <a:buAutoNum type="arabicPeriod"/>
              <a:tabLst>
                <a:tab pos="444500" algn="l"/>
              </a:tabLst>
            </a:pPr>
            <a:r>
              <a:rPr sz="2400" b="1" u="sng" spc="140" dirty="0">
                <a:latin typeface="Tahoma"/>
                <a:cs typeface="Tahoma"/>
              </a:rPr>
              <a:t>Cash</a:t>
            </a:r>
            <a:r>
              <a:rPr sz="2400" b="1" u="sng" spc="-45" dirty="0">
                <a:latin typeface="Tahoma"/>
                <a:cs typeface="Tahoma"/>
              </a:rPr>
              <a:t> </a:t>
            </a:r>
            <a:r>
              <a:rPr sz="2400" b="1" u="sng" spc="80" dirty="0">
                <a:latin typeface="Tahoma"/>
                <a:cs typeface="Tahoma"/>
              </a:rPr>
              <a:t>Flow:</a:t>
            </a:r>
            <a:r>
              <a:rPr sz="2400" b="1" u="sng" spc="-40" dirty="0">
                <a:latin typeface="Tahoma"/>
                <a:cs typeface="Tahoma"/>
              </a:rPr>
              <a:t> </a:t>
            </a:r>
            <a:r>
              <a:rPr sz="2400" spc="140" dirty="0">
                <a:latin typeface="Tahoma"/>
                <a:cs typeface="Tahoma"/>
              </a:rPr>
              <a:t>Cash</a:t>
            </a:r>
            <a:r>
              <a:rPr sz="2400" spc="-40" dirty="0">
                <a:latin typeface="Tahoma"/>
                <a:cs typeface="Tahoma"/>
              </a:rPr>
              <a:t> </a:t>
            </a:r>
            <a:r>
              <a:rPr sz="2400" spc="155" dirty="0">
                <a:latin typeface="Tahoma"/>
                <a:cs typeface="Tahoma"/>
              </a:rPr>
              <a:t>flow</a:t>
            </a:r>
            <a:r>
              <a:rPr sz="2400" spc="-40" dirty="0">
                <a:latin typeface="Tahoma"/>
                <a:cs typeface="Tahoma"/>
              </a:rPr>
              <a:t> </a:t>
            </a:r>
            <a:r>
              <a:rPr sz="2400" spc="75" dirty="0">
                <a:latin typeface="Tahoma"/>
                <a:cs typeface="Tahoma"/>
              </a:rPr>
              <a:t>is</a:t>
            </a:r>
            <a:r>
              <a:rPr sz="2400" spc="-40" dirty="0">
                <a:latin typeface="Tahoma"/>
                <a:cs typeface="Tahoma"/>
              </a:rPr>
              <a:t> </a:t>
            </a:r>
            <a:r>
              <a:rPr sz="2400" spc="160" dirty="0">
                <a:latin typeface="Tahoma"/>
                <a:cs typeface="Tahoma"/>
              </a:rPr>
              <a:t>the</a:t>
            </a:r>
            <a:r>
              <a:rPr sz="2400" spc="-40" dirty="0">
                <a:latin typeface="Tahoma"/>
                <a:cs typeface="Tahoma"/>
              </a:rPr>
              <a:t> </a:t>
            </a:r>
            <a:r>
              <a:rPr sz="2400" spc="200" dirty="0">
                <a:latin typeface="Tahoma"/>
                <a:cs typeface="Tahoma"/>
              </a:rPr>
              <a:t>amount</a:t>
            </a:r>
            <a:r>
              <a:rPr sz="2400" spc="-40" dirty="0">
                <a:latin typeface="Tahoma"/>
                <a:cs typeface="Tahoma"/>
              </a:rPr>
              <a:t> </a:t>
            </a:r>
            <a:r>
              <a:rPr sz="2400" spc="100" dirty="0">
                <a:latin typeface="Tahoma"/>
                <a:cs typeface="Tahoma"/>
              </a:rPr>
              <a:t>of</a:t>
            </a:r>
            <a:r>
              <a:rPr sz="2400" spc="-40" dirty="0">
                <a:latin typeface="Tahoma"/>
                <a:cs typeface="Tahoma"/>
              </a:rPr>
              <a:t> </a:t>
            </a:r>
            <a:r>
              <a:rPr sz="2400" spc="145" dirty="0">
                <a:latin typeface="Tahoma"/>
                <a:cs typeface="Tahoma"/>
              </a:rPr>
              <a:t>cash</a:t>
            </a:r>
            <a:r>
              <a:rPr sz="2400" spc="-40" dirty="0">
                <a:latin typeface="Tahoma"/>
                <a:cs typeface="Tahoma"/>
              </a:rPr>
              <a:t> </a:t>
            </a:r>
            <a:r>
              <a:rPr sz="2400" spc="155" dirty="0">
                <a:latin typeface="Tahoma"/>
                <a:cs typeface="Tahoma"/>
              </a:rPr>
              <a:t>that</a:t>
            </a:r>
            <a:r>
              <a:rPr sz="2400" spc="-40" dirty="0">
                <a:latin typeface="Tahoma"/>
                <a:cs typeface="Tahoma"/>
              </a:rPr>
              <a:t> </a:t>
            </a:r>
            <a:r>
              <a:rPr sz="2400" spc="75" dirty="0">
                <a:latin typeface="Tahoma"/>
                <a:cs typeface="Tahoma"/>
              </a:rPr>
              <a:t>is</a:t>
            </a:r>
            <a:r>
              <a:rPr sz="2400" spc="-40" dirty="0">
                <a:latin typeface="Tahoma"/>
                <a:cs typeface="Tahoma"/>
              </a:rPr>
              <a:t> </a:t>
            </a:r>
            <a:r>
              <a:rPr sz="2400" spc="145" dirty="0">
                <a:latin typeface="Tahoma"/>
                <a:cs typeface="Tahoma"/>
              </a:rPr>
              <a:t>generated</a:t>
            </a:r>
            <a:r>
              <a:rPr sz="2400" spc="-40" dirty="0">
                <a:latin typeface="Tahoma"/>
                <a:cs typeface="Tahoma"/>
              </a:rPr>
              <a:t> </a:t>
            </a:r>
            <a:r>
              <a:rPr sz="2400" spc="110" dirty="0">
                <a:latin typeface="Tahoma"/>
                <a:cs typeface="Tahoma"/>
              </a:rPr>
              <a:t>or</a:t>
            </a:r>
            <a:r>
              <a:rPr sz="2400" spc="-40" dirty="0">
                <a:latin typeface="Tahoma"/>
                <a:cs typeface="Tahoma"/>
              </a:rPr>
              <a:t> </a:t>
            </a:r>
            <a:r>
              <a:rPr sz="2400" spc="150" dirty="0">
                <a:latin typeface="Tahoma"/>
                <a:cs typeface="Tahoma"/>
              </a:rPr>
              <a:t>used</a:t>
            </a:r>
            <a:r>
              <a:rPr sz="2400" spc="-40" dirty="0">
                <a:latin typeface="Tahoma"/>
                <a:cs typeface="Tahoma"/>
              </a:rPr>
              <a:t> </a:t>
            </a:r>
            <a:r>
              <a:rPr sz="2400" spc="155" dirty="0">
                <a:latin typeface="Tahoma"/>
                <a:cs typeface="Tahoma"/>
              </a:rPr>
              <a:t>by</a:t>
            </a:r>
            <a:r>
              <a:rPr sz="2400" spc="-40" dirty="0">
                <a:latin typeface="Tahoma"/>
                <a:cs typeface="Tahoma"/>
              </a:rPr>
              <a:t> </a:t>
            </a:r>
            <a:r>
              <a:rPr sz="2400" spc="120" dirty="0">
                <a:latin typeface="Tahoma"/>
                <a:cs typeface="Tahoma"/>
              </a:rPr>
              <a:t>a</a:t>
            </a:r>
            <a:r>
              <a:rPr sz="2400" spc="-40" dirty="0">
                <a:latin typeface="Tahoma"/>
                <a:cs typeface="Tahoma"/>
              </a:rPr>
              <a:t> </a:t>
            </a:r>
            <a:r>
              <a:rPr sz="2400" spc="120" dirty="0">
                <a:latin typeface="Tahoma"/>
                <a:cs typeface="Tahoma"/>
              </a:rPr>
              <a:t>business</a:t>
            </a:r>
            <a:r>
              <a:rPr sz="2400" spc="-40" dirty="0">
                <a:latin typeface="Tahoma"/>
                <a:cs typeface="Tahoma"/>
              </a:rPr>
              <a:t> </a:t>
            </a:r>
            <a:r>
              <a:rPr sz="2400" spc="160" dirty="0">
                <a:latin typeface="Tahoma"/>
                <a:cs typeface="Tahoma"/>
              </a:rPr>
              <a:t>during</a:t>
            </a:r>
            <a:r>
              <a:rPr sz="2400" spc="-40" dirty="0">
                <a:latin typeface="Tahoma"/>
                <a:cs typeface="Tahoma"/>
              </a:rPr>
              <a:t> </a:t>
            </a:r>
            <a:r>
              <a:rPr sz="2400" spc="120" dirty="0">
                <a:latin typeface="Tahoma"/>
                <a:cs typeface="Tahoma"/>
              </a:rPr>
              <a:t>a</a:t>
            </a:r>
            <a:r>
              <a:rPr sz="2400" spc="-40" dirty="0">
                <a:latin typeface="Tahoma"/>
                <a:cs typeface="Tahoma"/>
              </a:rPr>
              <a:t> </a:t>
            </a:r>
            <a:r>
              <a:rPr sz="2400" spc="130" dirty="0">
                <a:latin typeface="Tahoma"/>
                <a:cs typeface="Tahoma"/>
              </a:rPr>
              <a:t>specific</a:t>
            </a:r>
            <a:r>
              <a:rPr sz="2400" spc="-40" dirty="0">
                <a:latin typeface="Tahoma"/>
                <a:cs typeface="Tahoma"/>
              </a:rPr>
              <a:t> </a:t>
            </a:r>
            <a:r>
              <a:rPr sz="2400" spc="110" dirty="0">
                <a:latin typeface="Tahoma"/>
                <a:cs typeface="Tahoma"/>
              </a:rPr>
              <a:t>period.</a:t>
            </a:r>
            <a:r>
              <a:rPr sz="2400" spc="-40" dirty="0">
                <a:latin typeface="Tahoma"/>
                <a:cs typeface="Tahoma"/>
              </a:rPr>
              <a:t> </a:t>
            </a:r>
            <a:r>
              <a:rPr sz="2400" spc="120" dirty="0">
                <a:latin typeface="Tahoma"/>
                <a:cs typeface="Tahoma"/>
              </a:rPr>
              <a:t>Positive</a:t>
            </a:r>
            <a:r>
              <a:rPr sz="2400" spc="-40" dirty="0">
                <a:latin typeface="Tahoma"/>
                <a:cs typeface="Tahoma"/>
              </a:rPr>
              <a:t> </a:t>
            </a:r>
            <a:r>
              <a:rPr sz="2400" spc="145" dirty="0">
                <a:latin typeface="Tahoma"/>
                <a:cs typeface="Tahoma"/>
              </a:rPr>
              <a:t>cash</a:t>
            </a:r>
            <a:r>
              <a:rPr sz="2400" spc="-40" dirty="0">
                <a:latin typeface="Tahoma"/>
                <a:cs typeface="Tahoma"/>
              </a:rPr>
              <a:t> </a:t>
            </a:r>
            <a:r>
              <a:rPr sz="2400" spc="155" dirty="0">
                <a:latin typeface="Tahoma"/>
                <a:cs typeface="Tahoma"/>
              </a:rPr>
              <a:t>flow</a:t>
            </a:r>
            <a:r>
              <a:rPr sz="2400" spc="-40" dirty="0">
                <a:latin typeface="Tahoma"/>
                <a:cs typeface="Tahoma"/>
              </a:rPr>
              <a:t> </a:t>
            </a:r>
            <a:r>
              <a:rPr sz="2400" spc="75" dirty="0">
                <a:latin typeface="Tahoma"/>
                <a:cs typeface="Tahoma"/>
              </a:rPr>
              <a:t>is </a:t>
            </a:r>
            <a:r>
              <a:rPr sz="2400" spc="-610" dirty="0">
                <a:latin typeface="Tahoma"/>
                <a:cs typeface="Tahoma"/>
              </a:rPr>
              <a:t> </a:t>
            </a:r>
            <a:r>
              <a:rPr sz="2400" spc="175" dirty="0">
                <a:latin typeface="Tahoma"/>
                <a:cs typeface="Tahoma"/>
              </a:rPr>
              <a:t>important</a:t>
            </a:r>
            <a:r>
              <a:rPr sz="2400" spc="-110" dirty="0">
                <a:latin typeface="Tahoma"/>
                <a:cs typeface="Tahoma"/>
              </a:rPr>
              <a:t> </a:t>
            </a:r>
            <a:r>
              <a:rPr sz="2400" spc="150" dirty="0">
                <a:latin typeface="Tahoma"/>
                <a:cs typeface="Tahoma"/>
              </a:rPr>
              <a:t>to</a:t>
            </a:r>
            <a:r>
              <a:rPr sz="2400" spc="-110" dirty="0">
                <a:latin typeface="Tahoma"/>
                <a:cs typeface="Tahoma"/>
              </a:rPr>
              <a:t> </a:t>
            </a:r>
            <a:r>
              <a:rPr sz="2400" spc="120" dirty="0">
                <a:latin typeface="Tahoma"/>
                <a:cs typeface="Tahoma"/>
              </a:rPr>
              <a:t>ensure</a:t>
            </a:r>
            <a:r>
              <a:rPr sz="2400" spc="-110" dirty="0">
                <a:latin typeface="Tahoma"/>
                <a:cs typeface="Tahoma"/>
              </a:rPr>
              <a:t> </a:t>
            </a:r>
            <a:r>
              <a:rPr sz="2400" spc="155" dirty="0">
                <a:latin typeface="Tahoma"/>
                <a:cs typeface="Tahoma"/>
              </a:rPr>
              <a:t>that</a:t>
            </a:r>
            <a:r>
              <a:rPr sz="2400" spc="-110" dirty="0">
                <a:latin typeface="Tahoma"/>
                <a:cs typeface="Tahoma"/>
              </a:rPr>
              <a:t> </a:t>
            </a:r>
            <a:r>
              <a:rPr sz="2400" spc="160" dirty="0">
                <a:latin typeface="Tahoma"/>
                <a:cs typeface="Tahoma"/>
              </a:rPr>
              <a:t>the</a:t>
            </a:r>
            <a:r>
              <a:rPr sz="2400" spc="-105" dirty="0">
                <a:latin typeface="Tahoma"/>
                <a:cs typeface="Tahoma"/>
              </a:rPr>
              <a:t> </a:t>
            </a:r>
            <a:r>
              <a:rPr sz="2400" spc="120" dirty="0">
                <a:latin typeface="Tahoma"/>
                <a:cs typeface="Tahoma"/>
              </a:rPr>
              <a:t>business</a:t>
            </a:r>
            <a:r>
              <a:rPr sz="2400" spc="-110" dirty="0">
                <a:latin typeface="Tahoma"/>
                <a:cs typeface="Tahoma"/>
              </a:rPr>
              <a:t> </a:t>
            </a:r>
            <a:r>
              <a:rPr sz="2400" spc="125" dirty="0">
                <a:latin typeface="Tahoma"/>
                <a:cs typeface="Tahoma"/>
              </a:rPr>
              <a:t>has</a:t>
            </a:r>
            <a:r>
              <a:rPr sz="2400" spc="-110" dirty="0">
                <a:latin typeface="Tahoma"/>
                <a:cs typeface="Tahoma"/>
              </a:rPr>
              <a:t> </a:t>
            </a:r>
            <a:r>
              <a:rPr sz="2400" spc="160" dirty="0">
                <a:latin typeface="Tahoma"/>
                <a:cs typeface="Tahoma"/>
              </a:rPr>
              <a:t>the</a:t>
            </a:r>
            <a:r>
              <a:rPr sz="2400" spc="-110" dirty="0">
                <a:latin typeface="Tahoma"/>
                <a:cs typeface="Tahoma"/>
              </a:rPr>
              <a:t> </a:t>
            </a:r>
            <a:r>
              <a:rPr sz="2400" spc="110" dirty="0">
                <a:latin typeface="Tahoma"/>
                <a:cs typeface="Tahoma"/>
              </a:rPr>
              <a:t>resources</a:t>
            </a:r>
            <a:r>
              <a:rPr sz="2400" spc="-105" dirty="0">
                <a:latin typeface="Tahoma"/>
                <a:cs typeface="Tahoma"/>
              </a:rPr>
              <a:t> </a:t>
            </a:r>
            <a:r>
              <a:rPr sz="2400" spc="150" dirty="0">
                <a:latin typeface="Tahoma"/>
                <a:cs typeface="Tahoma"/>
              </a:rPr>
              <a:t>to</a:t>
            </a:r>
            <a:r>
              <a:rPr sz="2400" spc="-110" dirty="0">
                <a:latin typeface="Tahoma"/>
                <a:cs typeface="Tahoma"/>
              </a:rPr>
              <a:t> </a:t>
            </a:r>
            <a:r>
              <a:rPr sz="2400" spc="170" dirty="0">
                <a:latin typeface="Tahoma"/>
                <a:cs typeface="Tahoma"/>
              </a:rPr>
              <a:t>fund</a:t>
            </a:r>
            <a:r>
              <a:rPr sz="2400" spc="-110" dirty="0">
                <a:latin typeface="Tahoma"/>
                <a:cs typeface="Tahoma"/>
              </a:rPr>
              <a:t> </a:t>
            </a:r>
            <a:r>
              <a:rPr sz="2400" spc="95" dirty="0">
                <a:latin typeface="Tahoma"/>
                <a:cs typeface="Tahoma"/>
              </a:rPr>
              <a:t>its</a:t>
            </a:r>
            <a:r>
              <a:rPr sz="2400" spc="-110" dirty="0">
                <a:latin typeface="Tahoma"/>
                <a:cs typeface="Tahoma"/>
              </a:rPr>
              <a:t> </a:t>
            </a:r>
            <a:r>
              <a:rPr sz="2400" spc="135" dirty="0">
                <a:latin typeface="Tahoma"/>
                <a:cs typeface="Tahoma"/>
              </a:rPr>
              <a:t>operations</a:t>
            </a:r>
            <a:r>
              <a:rPr sz="2400" spc="-105" dirty="0">
                <a:latin typeface="Tahoma"/>
                <a:cs typeface="Tahoma"/>
              </a:rPr>
              <a:t> </a:t>
            </a:r>
            <a:r>
              <a:rPr sz="2400" spc="190" dirty="0">
                <a:latin typeface="Tahoma"/>
                <a:cs typeface="Tahoma"/>
              </a:rPr>
              <a:t>and</a:t>
            </a:r>
            <a:r>
              <a:rPr sz="2400" spc="-110" dirty="0">
                <a:latin typeface="Tahoma"/>
                <a:cs typeface="Tahoma"/>
              </a:rPr>
              <a:t> </a:t>
            </a:r>
            <a:r>
              <a:rPr sz="2400" spc="110" dirty="0">
                <a:latin typeface="Tahoma"/>
                <a:cs typeface="Tahoma"/>
              </a:rPr>
              <a:t>invest</a:t>
            </a:r>
            <a:r>
              <a:rPr sz="2400" spc="-110" dirty="0">
                <a:latin typeface="Tahoma"/>
                <a:cs typeface="Tahoma"/>
              </a:rPr>
              <a:t> </a:t>
            </a:r>
            <a:r>
              <a:rPr sz="2400" spc="155" dirty="0">
                <a:latin typeface="Tahoma"/>
                <a:cs typeface="Tahoma"/>
              </a:rPr>
              <a:t>in</a:t>
            </a:r>
            <a:r>
              <a:rPr sz="2400" spc="-110" dirty="0">
                <a:latin typeface="Tahoma"/>
                <a:cs typeface="Tahoma"/>
              </a:rPr>
              <a:t> </a:t>
            </a:r>
            <a:r>
              <a:rPr sz="2400" spc="120" dirty="0">
                <a:latin typeface="Tahoma"/>
                <a:cs typeface="Tahoma"/>
              </a:rPr>
              <a:t>future</a:t>
            </a:r>
            <a:r>
              <a:rPr sz="2400" spc="-105" dirty="0">
                <a:latin typeface="Tahoma"/>
                <a:cs typeface="Tahoma"/>
              </a:rPr>
              <a:t> </a:t>
            </a:r>
            <a:r>
              <a:rPr sz="2400" spc="125" dirty="0">
                <a:latin typeface="Tahoma"/>
                <a:cs typeface="Tahoma"/>
              </a:rPr>
              <a:t>growth.</a:t>
            </a:r>
            <a:endParaRPr sz="2400" dirty="0">
              <a:latin typeface="Tahoma"/>
              <a:cs typeface="Tahom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5443"/>
            <a:ext cx="10451424" cy="7813187"/>
          </a:xfrm>
          <a:prstGeom prst="rect">
            <a:avLst/>
          </a:prstGeom>
        </p:spPr>
      </p:pic>
      <p:sp>
        <p:nvSpPr>
          <p:cNvPr id="3" name="object 3"/>
          <p:cNvSpPr txBox="1">
            <a:spLocks noGrp="1"/>
          </p:cNvSpPr>
          <p:nvPr>
            <p:ph type="title"/>
          </p:nvPr>
        </p:nvSpPr>
        <p:spPr>
          <a:xfrm>
            <a:off x="762000" y="447364"/>
            <a:ext cx="11215370" cy="1397819"/>
          </a:xfrm>
          <a:prstGeom prst="rect">
            <a:avLst/>
          </a:prstGeom>
        </p:spPr>
        <p:txBody>
          <a:bodyPr vert="horz" wrap="square" lIns="0" tIns="12700" rIns="0" bIns="0" rtlCol="0">
            <a:spAutoFit/>
          </a:bodyPr>
          <a:lstStyle/>
          <a:p>
            <a:pPr marL="12700">
              <a:lnSpc>
                <a:spcPct val="100000"/>
              </a:lnSpc>
              <a:spcBef>
                <a:spcPts val="100"/>
              </a:spcBef>
            </a:pPr>
            <a:r>
              <a:rPr sz="4500" b="1" spc="-60" dirty="0">
                <a:latin typeface="Tahoma"/>
                <a:cs typeface="Tahoma"/>
              </a:rPr>
              <a:t>L</a:t>
            </a:r>
            <a:r>
              <a:rPr sz="4500" b="1" spc="380" dirty="0">
                <a:latin typeface="Tahoma"/>
                <a:cs typeface="Tahoma"/>
              </a:rPr>
              <a:t>A</a:t>
            </a:r>
            <a:r>
              <a:rPr sz="4500" b="1" spc="45" dirty="0">
                <a:latin typeface="Tahoma"/>
                <a:cs typeface="Tahoma"/>
              </a:rPr>
              <a:t>S</a:t>
            </a:r>
            <a:r>
              <a:rPr sz="4500" b="1" spc="-10" dirty="0">
                <a:latin typeface="Tahoma"/>
                <a:cs typeface="Tahoma"/>
              </a:rPr>
              <a:t>T</a:t>
            </a:r>
            <a:r>
              <a:rPr sz="4500" b="1" spc="-275" dirty="0">
                <a:latin typeface="Tahoma"/>
                <a:cs typeface="Tahoma"/>
              </a:rPr>
              <a:t> </a:t>
            </a:r>
            <a:r>
              <a:rPr sz="4500" b="1" spc="75" dirty="0">
                <a:latin typeface="Tahoma"/>
                <a:cs typeface="Tahoma"/>
              </a:rPr>
              <a:t>M</a:t>
            </a:r>
            <a:r>
              <a:rPr sz="4500" b="1" spc="-745" dirty="0">
                <a:latin typeface="Tahoma"/>
                <a:cs typeface="Tahoma"/>
              </a:rPr>
              <a:t>I</a:t>
            </a:r>
            <a:r>
              <a:rPr lang="en-US" sz="4500" b="1" spc="-745" dirty="0">
                <a:latin typeface="Tahoma"/>
                <a:cs typeface="Tahoma"/>
              </a:rPr>
              <a:t> </a:t>
            </a:r>
            <a:r>
              <a:rPr sz="4500" b="1" spc="-60" dirty="0">
                <a:latin typeface="Tahoma"/>
                <a:cs typeface="Tahoma"/>
              </a:rPr>
              <a:t>L</a:t>
            </a:r>
            <a:r>
              <a:rPr sz="4500" b="1" spc="260" dirty="0">
                <a:latin typeface="Tahoma"/>
                <a:cs typeface="Tahoma"/>
              </a:rPr>
              <a:t>E</a:t>
            </a:r>
            <a:r>
              <a:rPr sz="4500" b="1" spc="-275" dirty="0">
                <a:latin typeface="Tahoma"/>
                <a:cs typeface="Tahoma"/>
              </a:rPr>
              <a:t> </a:t>
            </a:r>
            <a:r>
              <a:rPr sz="4500" b="1" spc="40" dirty="0">
                <a:latin typeface="Tahoma"/>
                <a:cs typeface="Tahoma"/>
              </a:rPr>
              <a:t>D</a:t>
            </a:r>
            <a:r>
              <a:rPr sz="4500" b="1" spc="-10" dirty="0">
                <a:latin typeface="Tahoma"/>
                <a:cs typeface="Tahoma"/>
              </a:rPr>
              <a:t>R</a:t>
            </a:r>
            <a:r>
              <a:rPr sz="4500" b="1" spc="155" dirty="0">
                <a:latin typeface="Tahoma"/>
                <a:cs typeface="Tahoma"/>
              </a:rPr>
              <a:t>O</a:t>
            </a:r>
            <a:r>
              <a:rPr sz="4500" b="1" spc="65" dirty="0">
                <a:latin typeface="Tahoma"/>
                <a:cs typeface="Tahoma"/>
              </a:rPr>
              <a:t>N</a:t>
            </a:r>
            <a:r>
              <a:rPr sz="4500" b="1" spc="260" dirty="0">
                <a:latin typeface="Tahoma"/>
                <a:cs typeface="Tahoma"/>
              </a:rPr>
              <a:t>E</a:t>
            </a:r>
            <a:r>
              <a:rPr sz="4500" b="1" spc="-275" dirty="0">
                <a:latin typeface="Tahoma"/>
                <a:cs typeface="Tahoma"/>
              </a:rPr>
              <a:t> </a:t>
            </a:r>
            <a:r>
              <a:rPr sz="4500" b="1" spc="40" dirty="0">
                <a:latin typeface="Tahoma"/>
                <a:cs typeface="Tahoma"/>
              </a:rPr>
              <a:t>D</a:t>
            </a:r>
            <a:r>
              <a:rPr sz="4500" b="1" spc="260" dirty="0">
                <a:latin typeface="Tahoma"/>
                <a:cs typeface="Tahoma"/>
              </a:rPr>
              <a:t>E</a:t>
            </a:r>
            <a:r>
              <a:rPr sz="4500" b="1" spc="-60" dirty="0">
                <a:latin typeface="Tahoma"/>
                <a:cs typeface="Tahoma"/>
              </a:rPr>
              <a:t>L</a:t>
            </a:r>
            <a:r>
              <a:rPr sz="4500" b="1" spc="-745" dirty="0">
                <a:latin typeface="Tahoma"/>
                <a:cs typeface="Tahoma"/>
              </a:rPr>
              <a:t>I</a:t>
            </a:r>
            <a:r>
              <a:rPr lang="en-US" sz="4500" b="1" spc="-745" dirty="0">
                <a:latin typeface="Tahoma"/>
                <a:cs typeface="Tahoma"/>
              </a:rPr>
              <a:t> </a:t>
            </a:r>
            <a:r>
              <a:rPr sz="4500" b="1" spc="240" dirty="0">
                <a:latin typeface="Tahoma"/>
                <a:cs typeface="Tahoma"/>
              </a:rPr>
              <a:t>V</a:t>
            </a:r>
            <a:r>
              <a:rPr sz="4500" b="1" spc="260" dirty="0">
                <a:latin typeface="Tahoma"/>
                <a:cs typeface="Tahoma"/>
              </a:rPr>
              <a:t>E</a:t>
            </a:r>
            <a:r>
              <a:rPr sz="4500" b="1" spc="-10" dirty="0">
                <a:latin typeface="Tahoma"/>
                <a:cs typeface="Tahoma"/>
              </a:rPr>
              <a:t>R</a:t>
            </a:r>
            <a:r>
              <a:rPr sz="4500" b="1" spc="40" dirty="0">
                <a:latin typeface="Tahoma"/>
                <a:cs typeface="Tahoma"/>
              </a:rPr>
              <a:t>Y</a:t>
            </a:r>
            <a:r>
              <a:rPr sz="4500" b="1" spc="-275" dirty="0">
                <a:latin typeface="Tahoma"/>
                <a:cs typeface="Tahoma"/>
              </a:rPr>
              <a:t> </a:t>
            </a:r>
            <a:r>
              <a:rPr sz="4500" b="1" spc="100" dirty="0">
                <a:latin typeface="Tahoma"/>
                <a:cs typeface="Tahoma"/>
              </a:rPr>
              <a:t>P</a:t>
            </a:r>
            <a:r>
              <a:rPr sz="4500" b="1" spc="-10" dirty="0">
                <a:latin typeface="Tahoma"/>
                <a:cs typeface="Tahoma"/>
              </a:rPr>
              <a:t>R</a:t>
            </a:r>
            <a:r>
              <a:rPr sz="4500" b="1" spc="155" dirty="0">
                <a:latin typeface="Tahoma"/>
                <a:cs typeface="Tahoma"/>
              </a:rPr>
              <a:t>OJ</a:t>
            </a:r>
            <a:r>
              <a:rPr sz="4500" b="1" spc="260" dirty="0">
                <a:latin typeface="Tahoma"/>
                <a:cs typeface="Tahoma"/>
              </a:rPr>
              <a:t>E</a:t>
            </a:r>
            <a:r>
              <a:rPr sz="4500" b="1" spc="110" dirty="0">
                <a:latin typeface="Tahoma"/>
                <a:cs typeface="Tahoma"/>
              </a:rPr>
              <a:t>C</a:t>
            </a:r>
            <a:r>
              <a:rPr sz="4500" b="1" spc="-10" dirty="0">
                <a:latin typeface="Tahoma"/>
                <a:cs typeface="Tahoma"/>
              </a:rPr>
              <a:t>T</a:t>
            </a:r>
            <a:endParaRPr sz="4500" dirty="0">
              <a:latin typeface="Tahoma"/>
              <a:cs typeface="Tahoma"/>
            </a:endParaRPr>
          </a:p>
        </p:txBody>
      </p:sp>
      <p:pic>
        <p:nvPicPr>
          <p:cNvPr id="4" name="object 4"/>
          <p:cNvPicPr/>
          <p:nvPr/>
        </p:nvPicPr>
        <p:blipFill>
          <a:blip r:embed="rId3" cstate="print"/>
          <a:stretch>
            <a:fillRect/>
          </a:stretch>
        </p:blipFill>
        <p:spPr>
          <a:xfrm>
            <a:off x="541" y="7481764"/>
            <a:ext cx="6148113" cy="2819087"/>
          </a:xfrm>
          <a:prstGeom prst="rect">
            <a:avLst/>
          </a:prstGeom>
        </p:spPr>
      </p:pic>
      <p:sp>
        <p:nvSpPr>
          <p:cNvPr id="5" name="object 5"/>
          <p:cNvSpPr txBox="1">
            <a:spLocks noGrp="1"/>
          </p:cNvSpPr>
          <p:nvPr>
            <p:ph sz="half" idx="3"/>
          </p:nvPr>
        </p:nvSpPr>
        <p:spPr>
          <a:xfrm>
            <a:off x="1219200" y="2118348"/>
            <a:ext cx="15468600" cy="6597640"/>
          </a:xfrm>
          <a:prstGeom prst="rect">
            <a:avLst/>
          </a:prstGeom>
        </p:spPr>
        <p:txBody>
          <a:bodyPr vert="horz" wrap="square" lIns="0" tIns="12065" rIns="0" bIns="0" rtlCol="0">
            <a:spAutoFit/>
          </a:bodyPr>
          <a:lstStyle/>
          <a:p>
            <a:pPr marL="245110" marR="6985" indent="-179070" algn="just">
              <a:lnSpc>
                <a:spcPct val="150000"/>
              </a:lnSpc>
              <a:spcBef>
                <a:spcPts val="95"/>
              </a:spcBef>
              <a:buAutoNum type="arabicPeriod"/>
              <a:tabLst>
                <a:tab pos="245745" algn="l"/>
              </a:tabLst>
            </a:pPr>
            <a:r>
              <a:rPr sz="2400" b="1" u="sng" spc="40" dirty="0"/>
              <a:t>Sales:</a:t>
            </a:r>
            <a:r>
              <a:rPr sz="2400" spc="-100" dirty="0"/>
              <a:t> </a:t>
            </a:r>
            <a:r>
              <a:rPr sz="2400" spc="105" dirty="0"/>
              <a:t>The</a:t>
            </a:r>
            <a:r>
              <a:rPr sz="2400" spc="-100" dirty="0"/>
              <a:t> </a:t>
            </a:r>
            <a:r>
              <a:rPr sz="2400" spc="120" dirty="0"/>
              <a:t>revenue</a:t>
            </a:r>
            <a:r>
              <a:rPr sz="2400" spc="-95" dirty="0"/>
              <a:t> </a:t>
            </a:r>
            <a:r>
              <a:rPr sz="2400" spc="145" dirty="0"/>
              <a:t>generated</a:t>
            </a:r>
            <a:r>
              <a:rPr sz="2400" spc="-100" dirty="0"/>
              <a:t> </a:t>
            </a:r>
            <a:r>
              <a:rPr sz="2400" spc="155" dirty="0"/>
              <a:t>by</a:t>
            </a:r>
            <a:r>
              <a:rPr sz="2400" spc="-95" dirty="0"/>
              <a:t> </a:t>
            </a:r>
            <a:r>
              <a:rPr sz="2400" spc="160" dirty="0"/>
              <a:t>the</a:t>
            </a:r>
            <a:r>
              <a:rPr sz="2400" spc="-100" dirty="0"/>
              <a:t> </a:t>
            </a:r>
            <a:r>
              <a:rPr sz="2400" spc="160" dirty="0"/>
              <a:t>drone</a:t>
            </a:r>
            <a:r>
              <a:rPr sz="2400" spc="-95" dirty="0"/>
              <a:t> </a:t>
            </a:r>
            <a:r>
              <a:rPr sz="2400" spc="110" dirty="0"/>
              <a:t>delivery</a:t>
            </a:r>
            <a:r>
              <a:rPr sz="2400" spc="-100" dirty="0"/>
              <a:t> </a:t>
            </a:r>
            <a:r>
              <a:rPr sz="2400" spc="100" dirty="0"/>
              <a:t>service </a:t>
            </a:r>
            <a:r>
              <a:rPr sz="2400" spc="-610" dirty="0"/>
              <a:t> </a:t>
            </a:r>
            <a:r>
              <a:rPr sz="2400" spc="204" dirty="0"/>
              <a:t>would</a:t>
            </a:r>
            <a:r>
              <a:rPr sz="2400" spc="120" dirty="0"/>
              <a:t> </a:t>
            </a:r>
            <a:r>
              <a:rPr sz="2400" spc="185" dirty="0"/>
              <a:t>be</a:t>
            </a:r>
            <a:r>
              <a:rPr sz="2400" spc="120" dirty="0"/>
              <a:t> </a:t>
            </a:r>
            <a:r>
              <a:rPr sz="2400" spc="160" dirty="0"/>
              <a:t>an</a:t>
            </a:r>
            <a:r>
              <a:rPr sz="2400" spc="120" dirty="0"/>
              <a:t> </a:t>
            </a:r>
            <a:r>
              <a:rPr sz="2400" spc="175" dirty="0"/>
              <a:t>important</a:t>
            </a:r>
            <a:r>
              <a:rPr sz="2400" spc="120" dirty="0"/>
              <a:t> </a:t>
            </a:r>
            <a:r>
              <a:rPr sz="2400" spc="170" dirty="0"/>
              <a:t>metric</a:t>
            </a:r>
            <a:r>
              <a:rPr sz="2400" spc="125" dirty="0"/>
              <a:t> </a:t>
            </a:r>
            <a:r>
              <a:rPr sz="2400" spc="150" dirty="0"/>
              <a:t>to</a:t>
            </a:r>
            <a:r>
              <a:rPr sz="2400" spc="120" dirty="0"/>
              <a:t> </a:t>
            </a:r>
            <a:r>
              <a:rPr sz="2400" spc="85" dirty="0"/>
              <a:t>track.</a:t>
            </a:r>
            <a:r>
              <a:rPr sz="2400" spc="120" dirty="0"/>
              <a:t> </a:t>
            </a:r>
            <a:r>
              <a:rPr sz="2400" spc="190" dirty="0"/>
              <a:t>We</a:t>
            </a:r>
            <a:r>
              <a:rPr sz="2400" spc="120" dirty="0"/>
              <a:t> </a:t>
            </a:r>
            <a:r>
              <a:rPr sz="2400" spc="175" dirty="0"/>
              <a:t>can</a:t>
            </a:r>
            <a:r>
              <a:rPr sz="2400" spc="120" dirty="0"/>
              <a:t> </a:t>
            </a:r>
            <a:r>
              <a:rPr sz="2400" spc="145" dirty="0"/>
              <a:t>estimate </a:t>
            </a:r>
            <a:r>
              <a:rPr sz="2400" spc="-610" dirty="0"/>
              <a:t> </a:t>
            </a:r>
            <a:r>
              <a:rPr sz="2400" spc="90" dirty="0"/>
              <a:t>sales</a:t>
            </a:r>
            <a:r>
              <a:rPr sz="2400" spc="45" dirty="0"/>
              <a:t> </a:t>
            </a:r>
            <a:r>
              <a:rPr sz="2400" spc="155" dirty="0"/>
              <a:t>by</a:t>
            </a:r>
            <a:r>
              <a:rPr sz="2400" spc="45" dirty="0"/>
              <a:t> </a:t>
            </a:r>
            <a:r>
              <a:rPr sz="2400" spc="170" dirty="0"/>
              <a:t>multiplying</a:t>
            </a:r>
            <a:r>
              <a:rPr sz="2400" spc="45" dirty="0"/>
              <a:t> </a:t>
            </a:r>
            <a:r>
              <a:rPr sz="2400" spc="160" dirty="0"/>
              <a:t>the</a:t>
            </a:r>
            <a:r>
              <a:rPr sz="2400" spc="45" dirty="0"/>
              <a:t> </a:t>
            </a:r>
            <a:r>
              <a:rPr sz="2400" spc="200" dirty="0"/>
              <a:t>number</a:t>
            </a:r>
            <a:r>
              <a:rPr sz="2400" spc="45" dirty="0"/>
              <a:t> </a:t>
            </a:r>
            <a:r>
              <a:rPr sz="2400" spc="100" dirty="0"/>
              <a:t>of</a:t>
            </a:r>
            <a:r>
              <a:rPr sz="2400" spc="45" dirty="0"/>
              <a:t> </a:t>
            </a:r>
            <a:r>
              <a:rPr sz="2400" spc="114" dirty="0"/>
              <a:t>orders</a:t>
            </a:r>
            <a:r>
              <a:rPr sz="2400" spc="45" dirty="0"/>
              <a:t> </a:t>
            </a:r>
            <a:r>
              <a:rPr sz="2400" spc="155" dirty="0"/>
              <a:t>by</a:t>
            </a:r>
            <a:r>
              <a:rPr sz="2400" spc="45" dirty="0"/>
              <a:t> </a:t>
            </a:r>
            <a:r>
              <a:rPr sz="2400" spc="160" dirty="0"/>
              <a:t>the</a:t>
            </a:r>
            <a:r>
              <a:rPr sz="2400" spc="45" dirty="0"/>
              <a:t> </a:t>
            </a:r>
            <a:r>
              <a:rPr sz="2400" spc="105" dirty="0"/>
              <a:t>average </a:t>
            </a:r>
            <a:r>
              <a:rPr sz="2400" spc="-615" dirty="0"/>
              <a:t> </a:t>
            </a:r>
            <a:r>
              <a:rPr sz="2400" spc="110" dirty="0"/>
              <a:t>retail</a:t>
            </a:r>
            <a:r>
              <a:rPr sz="2400" spc="-114" dirty="0"/>
              <a:t> </a:t>
            </a:r>
            <a:r>
              <a:rPr sz="2400" spc="120" dirty="0"/>
              <a:t>value</a:t>
            </a:r>
            <a:r>
              <a:rPr sz="2400" spc="-110" dirty="0"/>
              <a:t> </a:t>
            </a:r>
            <a:r>
              <a:rPr sz="2400" spc="100" dirty="0"/>
              <a:t>of</a:t>
            </a:r>
            <a:r>
              <a:rPr sz="2400" spc="-110" dirty="0"/>
              <a:t> </a:t>
            </a:r>
            <a:r>
              <a:rPr sz="2400" spc="160" dirty="0"/>
              <a:t>an</a:t>
            </a:r>
            <a:r>
              <a:rPr sz="2400" spc="-110" dirty="0"/>
              <a:t> </a:t>
            </a:r>
            <a:r>
              <a:rPr sz="2400" spc="80" dirty="0"/>
              <a:t>order.</a:t>
            </a:r>
          </a:p>
          <a:p>
            <a:pPr marL="245110" marR="8255" indent="-229870" algn="just">
              <a:lnSpc>
                <a:spcPct val="150000"/>
              </a:lnSpc>
              <a:spcBef>
                <a:spcPts val="5"/>
              </a:spcBef>
              <a:buAutoNum type="arabicPeriod"/>
              <a:tabLst>
                <a:tab pos="245745" algn="l"/>
              </a:tabLst>
            </a:pPr>
            <a:r>
              <a:rPr sz="2400" b="1" u="sng" spc="130" dirty="0"/>
              <a:t>Cost </a:t>
            </a:r>
            <a:r>
              <a:rPr sz="2400" b="1" u="sng" spc="100" dirty="0"/>
              <a:t>of </a:t>
            </a:r>
            <a:r>
              <a:rPr sz="2400" b="1" u="sng" spc="155" dirty="0"/>
              <a:t>Goods </a:t>
            </a:r>
            <a:r>
              <a:rPr sz="2400" b="1" u="sng" spc="165" dirty="0"/>
              <a:t>Sold </a:t>
            </a:r>
            <a:r>
              <a:rPr sz="2400" b="1" u="sng" spc="20" dirty="0"/>
              <a:t>(COGS): </a:t>
            </a:r>
            <a:r>
              <a:rPr sz="2400" spc="105" dirty="0"/>
              <a:t>The </a:t>
            </a:r>
            <a:r>
              <a:rPr sz="2400" spc="135" dirty="0"/>
              <a:t>cost </a:t>
            </a:r>
            <a:r>
              <a:rPr sz="2400" spc="100" dirty="0"/>
              <a:t>of </a:t>
            </a:r>
            <a:r>
              <a:rPr sz="2400" spc="155" dirty="0"/>
              <a:t>goods </a:t>
            </a:r>
            <a:r>
              <a:rPr sz="2400" spc="145" dirty="0"/>
              <a:t>sold </a:t>
            </a:r>
            <a:r>
              <a:rPr sz="2400" spc="75" dirty="0"/>
              <a:t>is </a:t>
            </a:r>
            <a:r>
              <a:rPr sz="2400" spc="160" dirty="0"/>
              <a:t>the </a:t>
            </a:r>
            <a:r>
              <a:rPr sz="2400" spc="-610" dirty="0"/>
              <a:t> </a:t>
            </a:r>
            <a:r>
              <a:rPr sz="2400" spc="145" dirty="0"/>
              <a:t>direct </a:t>
            </a:r>
            <a:r>
              <a:rPr sz="2400" spc="135" dirty="0"/>
              <a:t>cost </a:t>
            </a:r>
            <a:r>
              <a:rPr sz="2400" spc="100" dirty="0"/>
              <a:t>of </a:t>
            </a:r>
            <a:r>
              <a:rPr sz="2400" spc="175" dirty="0"/>
              <a:t>producing </a:t>
            </a:r>
            <a:r>
              <a:rPr sz="2400" spc="160" dirty="0"/>
              <a:t>the </a:t>
            </a:r>
            <a:r>
              <a:rPr sz="2400" spc="155" dirty="0"/>
              <a:t>goods </a:t>
            </a:r>
            <a:r>
              <a:rPr sz="2400" spc="80" dirty="0"/>
              <a:t>sold. </a:t>
            </a:r>
            <a:r>
              <a:rPr sz="2400" spc="105" dirty="0"/>
              <a:t>For </a:t>
            </a:r>
            <a:r>
              <a:rPr sz="2400" spc="160" dirty="0"/>
              <a:t>the drone </a:t>
            </a:r>
            <a:r>
              <a:rPr sz="2400" spc="165" dirty="0"/>
              <a:t> </a:t>
            </a:r>
            <a:r>
              <a:rPr sz="2400" spc="110" dirty="0"/>
              <a:t>delivery</a:t>
            </a:r>
            <a:r>
              <a:rPr sz="2400" spc="-10" dirty="0"/>
              <a:t> </a:t>
            </a:r>
            <a:r>
              <a:rPr sz="2400" spc="60" dirty="0"/>
              <a:t>service,</a:t>
            </a:r>
            <a:r>
              <a:rPr sz="2400" spc="-5" dirty="0"/>
              <a:t> </a:t>
            </a:r>
            <a:r>
              <a:rPr sz="2400" spc="125" dirty="0"/>
              <a:t>this</a:t>
            </a:r>
            <a:r>
              <a:rPr sz="2400" spc="-5" dirty="0"/>
              <a:t> </a:t>
            </a:r>
            <a:r>
              <a:rPr sz="2400" spc="204" dirty="0"/>
              <a:t>would</a:t>
            </a:r>
            <a:r>
              <a:rPr sz="2400" spc="-5" dirty="0"/>
              <a:t> </a:t>
            </a:r>
            <a:r>
              <a:rPr sz="2400" spc="170" dirty="0"/>
              <a:t>include</a:t>
            </a:r>
            <a:r>
              <a:rPr sz="2400" spc="-5" dirty="0"/>
              <a:t> </a:t>
            </a:r>
            <a:r>
              <a:rPr sz="2400" spc="160" dirty="0"/>
              <a:t>the</a:t>
            </a:r>
            <a:r>
              <a:rPr sz="2400" spc="-10" dirty="0"/>
              <a:t> </a:t>
            </a:r>
            <a:r>
              <a:rPr sz="2400" spc="135" dirty="0"/>
              <a:t>cost</a:t>
            </a:r>
            <a:r>
              <a:rPr sz="2400" spc="-5" dirty="0"/>
              <a:t> </a:t>
            </a:r>
            <a:r>
              <a:rPr sz="2400" spc="100" dirty="0"/>
              <a:t>of</a:t>
            </a:r>
            <a:r>
              <a:rPr sz="2400" spc="-5" dirty="0"/>
              <a:t> </a:t>
            </a:r>
            <a:r>
              <a:rPr sz="2400" spc="160" dirty="0"/>
              <a:t>the</a:t>
            </a:r>
            <a:r>
              <a:rPr sz="2400" spc="-5" dirty="0"/>
              <a:t> </a:t>
            </a:r>
            <a:r>
              <a:rPr sz="2400" spc="90" dirty="0"/>
              <a:t>drones, </a:t>
            </a:r>
            <a:r>
              <a:rPr sz="2400" spc="-615" dirty="0"/>
              <a:t> </a:t>
            </a:r>
            <a:r>
              <a:rPr sz="2400" spc="90" dirty="0"/>
              <a:t>batteries, </a:t>
            </a:r>
            <a:r>
              <a:rPr sz="2400" spc="190" dirty="0"/>
              <a:t>and </a:t>
            </a:r>
            <a:r>
              <a:rPr sz="2400" spc="140" dirty="0"/>
              <a:t>other </a:t>
            </a:r>
            <a:r>
              <a:rPr sz="2400" spc="160" dirty="0"/>
              <a:t>equipment, </a:t>
            </a:r>
            <a:r>
              <a:rPr sz="2400" spc="80" dirty="0"/>
              <a:t>as </a:t>
            </a:r>
            <a:r>
              <a:rPr sz="2400" spc="165" dirty="0"/>
              <a:t>well </a:t>
            </a:r>
            <a:r>
              <a:rPr sz="2400" spc="80" dirty="0"/>
              <a:t>as </a:t>
            </a:r>
            <a:r>
              <a:rPr sz="2400" spc="160" dirty="0"/>
              <a:t>the </a:t>
            </a:r>
            <a:r>
              <a:rPr sz="2400" spc="135" dirty="0"/>
              <a:t>cost </a:t>
            </a:r>
            <a:r>
              <a:rPr sz="2400" spc="100" dirty="0"/>
              <a:t>of </a:t>
            </a:r>
            <a:r>
              <a:rPr sz="2400" spc="105" dirty="0"/>
              <a:t> </a:t>
            </a:r>
            <a:r>
              <a:rPr sz="2400" spc="145" dirty="0"/>
              <a:t>operating</a:t>
            </a:r>
            <a:r>
              <a:rPr sz="2400" spc="-114" dirty="0"/>
              <a:t> </a:t>
            </a:r>
            <a:r>
              <a:rPr sz="2400" spc="190" dirty="0"/>
              <a:t>and</a:t>
            </a:r>
            <a:r>
              <a:rPr sz="2400" spc="-110" dirty="0"/>
              <a:t> </a:t>
            </a:r>
            <a:r>
              <a:rPr sz="2400" spc="170" dirty="0"/>
              <a:t>maintaining</a:t>
            </a:r>
            <a:r>
              <a:rPr sz="2400" spc="-110" dirty="0"/>
              <a:t> </a:t>
            </a:r>
            <a:r>
              <a:rPr sz="2400" spc="160" dirty="0"/>
              <a:t>the</a:t>
            </a:r>
            <a:r>
              <a:rPr sz="2400" spc="-110" dirty="0"/>
              <a:t> </a:t>
            </a:r>
            <a:r>
              <a:rPr sz="2400" spc="95" dirty="0"/>
              <a:t>drones.</a:t>
            </a:r>
          </a:p>
          <a:p>
            <a:pPr marL="245110" marR="5080" indent="-217804" algn="just">
              <a:lnSpc>
                <a:spcPct val="150000"/>
              </a:lnSpc>
              <a:spcBef>
                <a:spcPts val="110"/>
              </a:spcBef>
              <a:buAutoNum type="arabicPeriod"/>
              <a:tabLst>
                <a:tab pos="245745" algn="l"/>
              </a:tabLst>
            </a:pPr>
            <a:r>
              <a:rPr sz="2400" b="1" u="sng" spc="90" dirty="0"/>
              <a:t>Gross </a:t>
            </a:r>
            <a:r>
              <a:rPr sz="2400" b="1" u="sng" spc="65" dirty="0"/>
              <a:t>Profit: </a:t>
            </a:r>
            <a:r>
              <a:rPr sz="2400" spc="90" dirty="0"/>
              <a:t>Gross </a:t>
            </a:r>
            <a:r>
              <a:rPr sz="2400" spc="125" dirty="0"/>
              <a:t>profit </a:t>
            </a:r>
            <a:r>
              <a:rPr sz="2400" spc="75" dirty="0"/>
              <a:t>is </a:t>
            </a:r>
            <a:r>
              <a:rPr sz="2400" spc="160" dirty="0"/>
              <a:t>the </a:t>
            </a:r>
            <a:r>
              <a:rPr sz="2400" spc="125" dirty="0"/>
              <a:t>difference </a:t>
            </a:r>
            <a:r>
              <a:rPr sz="2400" spc="175" dirty="0"/>
              <a:t>between </a:t>
            </a:r>
            <a:r>
              <a:rPr sz="2400" spc="90" dirty="0"/>
              <a:t>sales </a:t>
            </a:r>
            <a:r>
              <a:rPr sz="2400" spc="95" dirty="0"/>
              <a:t> </a:t>
            </a:r>
            <a:r>
              <a:rPr sz="2400" spc="190" dirty="0"/>
              <a:t>and </a:t>
            </a:r>
            <a:r>
              <a:rPr sz="2400" spc="100" dirty="0"/>
              <a:t>COGS. </a:t>
            </a:r>
            <a:r>
              <a:rPr sz="2400" spc="85" dirty="0"/>
              <a:t>This </a:t>
            </a:r>
            <a:r>
              <a:rPr sz="2400" spc="170" dirty="0"/>
              <a:t>metric </a:t>
            </a:r>
            <a:r>
              <a:rPr sz="2400" spc="75" dirty="0"/>
              <a:t>is </a:t>
            </a:r>
            <a:r>
              <a:rPr sz="2400" spc="175" dirty="0"/>
              <a:t>important </a:t>
            </a:r>
            <a:r>
              <a:rPr sz="2400" spc="145" dirty="0"/>
              <a:t>because </a:t>
            </a:r>
            <a:r>
              <a:rPr sz="2400" spc="125" dirty="0"/>
              <a:t>it </a:t>
            </a:r>
            <a:r>
              <a:rPr sz="2400" spc="140" dirty="0"/>
              <a:t>indicates </a:t>
            </a:r>
            <a:r>
              <a:rPr sz="2400" spc="145" dirty="0"/>
              <a:t> </a:t>
            </a:r>
            <a:r>
              <a:rPr sz="2400" spc="160" dirty="0"/>
              <a:t>the</a:t>
            </a:r>
            <a:r>
              <a:rPr sz="2400" spc="-114" dirty="0"/>
              <a:t> </a:t>
            </a:r>
            <a:r>
              <a:rPr sz="2400" spc="125" dirty="0"/>
              <a:t>profitability</a:t>
            </a:r>
            <a:r>
              <a:rPr sz="2400" spc="-110" dirty="0"/>
              <a:t> </a:t>
            </a:r>
            <a:r>
              <a:rPr sz="2400" spc="100" dirty="0"/>
              <a:t>of</a:t>
            </a:r>
            <a:r>
              <a:rPr sz="2400" spc="-110" dirty="0"/>
              <a:t> </a:t>
            </a:r>
            <a:r>
              <a:rPr sz="2400" spc="160" dirty="0"/>
              <a:t>the</a:t>
            </a:r>
            <a:r>
              <a:rPr sz="2400" spc="-110" dirty="0"/>
              <a:t> </a:t>
            </a:r>
            <a:r>
              <a:rPr sz="2400" spc="160" dirty="0"/>
              <a:t>drone</a:t>
            </a:r>
            <a:r>
              <a:rPr sz="2400" spc="-110" dirty="0"/>
              <a:t> </a:t>
            </a:r>
            <a:r>
              <a:rPr sz="2400" spc="110" dirty="0"/>
              <a:t>delivery</a:t>
            </a:r>
            <a:r>
              <a:rPr sz="2400" spc="-110" dirty="0"/>
              <a:t> </a:t>
            </a:r>
            <a:r>
              <a:rPr sz="2400" spc="65" dirty="0"/>
              <a:t>service.</a:t>
            </a:r>
          </a:p>
          <a:p>
            <a:pPr marL="245110" marR="5080" indent="-233045" algn="just">
              <a:lnSpc>
                <a:spcPct val="150000"/>
              </a:lnSpc>
              <a:buAutoNum type="arabicPeriod"/>
              <a:tabLst>
                <a:tab pos="245745" algn="l"/>
              </a:tabLst>
            </a:pPr>
            <a:r>
              <a:rPr sz="2400" b="1" u="sng" spc="95" dirty="0"/>
              <a:t>Inventory </a:t>
            </a:r>
            <a:r>
              <a:rPr sz="2400" b="1" u="sng" spc="30" dirty="0"/>
              <a:t>Turns:</a:t>
            </a:r>
            <a:r>
              <a:rPr sz="2400" b="1" u="sng" spc="35" dirty="0"/>
              <a:t> </a:t>
            </a:r>
            <a:r>
              <a:rPr sz="2400" spc="95" dirty="0"/>
              <a:t>Inventory </a:t>
            </a:r>
            <a:r>
              <a:rPr sz="2400" spc="125" dirty="0"/>
              <a:t>turns </a:t>
            </a:r>
            <a:r>
              <a:rPr sz="2400" spc="75" dirty="0"/>
              <a:t>is </a:t>
            </a:r>
            <a:r>
              <a:rPr sz="2400" spc="120" dirty="0"/>
              <a:t>a </a:t>
            </a:r>
            <a:r>
              <a:rPr sz="2400" spc="150" dirty="0"/>
              <a:t>measure </a:t>
            </a:r>
            <a:r>
              <a:rPr sz="2400" spc="100" dirty="0"/>
              <a:t>of </a:t>
            </a:r>
            <a:r>
              <a:rPr sz="2400" spc="225" dirty="0"/>
              <a:t>how </a:t>
            </a:r>
            <a:r>
              <a:rPr sz="2400" spc="229" dirty="0"/>
              <a:t> </a:t>
            </a:r>
            <a:r>
              <a:rPr sz="2400" spc="160" dirty="0"/>
              <a:t>quickly</a:t>
            </a:r>
            <a:r>
              <a:rPr sz="2400" spc="55" dirty="0"/>
              <a:t> </a:t>
            </a:r>
            <a:r>
              <a:rPr sz="2400" spc="120" dirty="0"/>
              <a:t>inventory</a:t>
            </a:r>
            <a:r>
              <a:rPr sz="2400" spc="60" dirty="0"/>
              <a:t> </a:t>
            </a:r>
            <a:r>
              <a:rPr sz="2400" spc="75" dirty="0"/>
              <a:t>is</a:t>
            </a:r>
            <a:r>
              <a:rPr sz="2400" spc="55" dirty="0"/>
              <a:t> </a:t>
            </a:r>
            <a:r>
              <a:rPr sz="2400" spc="145" dirty="0"/>
              <a:t>sold</a:t>
            </a:r>
            <a:r>
              <a:rPr sz="2400" spc="60" dirty="0"/>
              <a:t> </a:t>
            </a:r>
            <a:r>
              <a:rPr sz="2400" spc="190" dirty="0"/>
              <a:t>and</a:t>
            </a:r>
            <a:r>
              <a:rPr sz="2400" spc="55" dirty="0"/>
              <a:t> </a:t>
            </a:r>
            <a:r>
              <a:rPr sz="2400" spc="114" dirty="0"/>
              <a:t>replaced.</a:t>
            </a:r>
            <a:r>
              <a:rPr sz="2400" spc="60" dirty="0"/>
              <a:t> </a:t>
            </a:r>
            <a:r>
              <a:rPr sz="2400" spc="275" dirty="0"/>
              <a:t>A</a:t>
            </a:r>
            <a:r>
              <a:rPr sz="2400" spc="60" dirty="0"/>
              <a:t> </a:t>
            </a:r>
            <a:r>
              <a:rPr sz="2400" spc="145" dirty="0"/>
              <a:t>higher</a:t>
            </a:r>
            <a:r>
              <a:rPr sz="2400" spc="55" dirty="0"/>
              <a:t> </a:t>
            </a:r>
            <a:r>
              <a:rPr sz="2400" spc="120" dirty="0"/>
              <a:t>inventory </a:t>
            </a:r>
            <a:r>
              <a:rPr sz="2400" spc="-610" dirty="0"/>
              <a:t> </a:t>
            </a:r>
            <a:r>
              <a:rPr sz="2400" spc="125" dirty="0"/>
              <a:t>turns </a:t>
            </a:r>
            <a:r>
              <a:rPr sz="2400" spc="114" dirty="0"/>
              <a:t>ratio </a:t>
            </a:r>
            <a:r>
              <a:rPr sz="2400" spc="140" dirty="0"/>
              <a:t>indicates </a:t>
            </a:r>
            <a:r>
              <a:rPr sz="2400" spc="155" dirty="0"/>
              <a:t>that </a:t>
            </a:r>
            <a:r>
              <a:rPr sz="2400" spc="120" dirty="0"/>
              <a:t>inventory </a:t>
            </a:r>
            <a:r>
              <a:rPr sz="2400" spc="75" dirty="0"/>
              <a:t>is </a:t>
            </a:r>
            <a:r>
              <a:rPr sz="2400" spc="170" dirty="0"/>
              <a:t>being </a:t>
            </a:r>
            <a:r>
              <a:rPr sz="2400" spc="195" dirty="0"/>
              <a:t>managed </a:t>
            </a:r>
            <a:r>
              <a:rPr sz="2400" spc="200" dirty="0"/>
              <a:t> </a:t>
            </a:r>
            <a:r>
              <a:rPr sz="2400" spc="90" dirty="0"/>
              <a:t>efficiently.</a:t>
            </a:r>
          </a:p>
          <a:p>
            <a:pPr marL="245110" marR="5080" indent="-227329" algn="just">
              <a:lnSpc>
                <a:spcPct val="150000"/>
              </a:lnSpc>
              <a:buAutoNum type="arabicPeriod"/>
              <a:tabLst>
                <a:tab pos="245745" algn="l"/>
              </a:tabLst>
            </a:pPr>
            <a:r>
              <a:rPr sz="2400" b="1" u="sng" spc="130" dirty="0"/>
              <a:t>Negative </a:t>
            </a:r>
            <a:r>
              <a:rPr sz="2400" b="1" u="sng" spc="160" dirty="0"/>
              <a:t>Impact </a:t>
            </a:r>
            <a:r>
              <a:rPr sz="2400" b="1" u="sng" spc="180" dirty="0"/>
              <a:t>on </a:t>
            </a:r>
            <a:r>
              <a:rPr sz="2400" b="1" u="sng" spc="130" dirty="0"/>
              <a:t>Existing </a:t>
            </a:r>
            <a:r>
              <a:rPr sz="2400" b="1" u="sng" spc="50" dirty="0"/>
              <a:t>Stores</a:t>
            </a:r>
            <a:r>
              <a:rPr sz="2400" spc="50" dirty="0"/>
              <a:t>: </a:t>
            </a:r>
            <a:r>
              <a:rPr sz="2400" spc="105" dirty="0"/>
              <a:t>The </a:t>
            </a:r>
            <a:r>
              <a:rPr sz="2400" spc="160" dirty="0"/>
              <a:t>drone </a:t>
            </a:r>
            <a:r>
              <a:rPr sz="2400" spc="110" dirty="0"/>
              <a:t>delivery </a:t>
            </a:r>
            <a:r>
              <a:rPr sz="2400" spc="114" dirty="0"/>
              <a:t> </a:t>
            </a:r>
            <a:r>
              <a:rPr sz="2400" spc="100" dirty="0"/>
              <a:t>service</a:t>
            </a:r>
            <a:r>
              <a:rPr sz="2400" spc="10" dirty="0"/>
              <a:t> </a:t>
            </a:r>
            <a:r>
              <a:rPr sz="2400" spc="190" dirty="0"/>
              <a:t>may</a:t>
            </a:r>
            <a:r>
              <a:rPr sz="2400" spc="10" dirty="0"/>
              <a:t> </a:t>
            </a:r>
            <a:r>
              <a:rPr sz="2400" spc="125" dirty="0"/>
              <a:t>have</a:t>
            </a:r>
            <a:r>
              <a:rPr sz="2400" spc="15" dirty="0"/>
              <a:t> </a:t>
            </a:r>
            <a:r>
              <a:rPr sz="2400" spc="120" dirty="0"/>
              <a:t>a</a:t>
            </a:r>
            <a:r>
              <a:rPr sz="2400" spc="10" dirty="0"/>
              <a:t> </a:t>
            </a:r>
            <a:r>
              <a:rPr sz="2400" spc="125" dirty="0"/>
              <a:t>negative</a:t>
            </a:r>
            <a:r>
              <a:rPr sz="2400" spc="15" dirty="0"/>
              <a:t> </a:t>
            </a:r>
            <a:r>
              <a:rPr sz="2400" spc="200" dirty="0"/>
              <a:t>impact</a:t>
            </a:r>
            <a:r>
              <a:rPr sz="2400" spc="10" dirty="0"/>
              <a:t> </a:t>
            </a:r>
            <a:r>
              <a:rPr sz="2400" spc="180" dirty="0"/>
              <a:t>on</a:t>
            </a:r>
            <a:r>
              <a:rPr sz="2400" spc="15" dirty="0"/>
              <a:t> </a:t>
            </a:r>
            <a:r>
              <a:rPr sz="2400" spc="125" dirty="0"/>
              <a:t>existing</a:t>
            </a:r>
            <a:r>
              <a:rPr sz="2400" spc="10" dirty="0"/>
              <a:t> </a:t>
            </a:r>
            <a:r>
              <a:rPr sz="2400" spc="90" dirty="0"/>
              <a:t>stores</a:t>
            </a:r>
            <a:r>
              <a:rPr sz="2400" spc="15" dirty="0"/>
              <a:t> </a:t>
            </a:r>
            <a:r>
              <a:rPr sz="2400" spc="75" dirty="0"/>
              <a:t>if</a:t>
            </a:r>
            <a:r>
              <a:rPr sz="2400" spc="10" dirty="0"/>
              <a:t> </a:t>
            </a:r>
            <a:r>
              <a:rPr sz="2400" spc="125" dirty="0"/>
              <a:t>it </a:t>
            </a:r>
            <a:r>
              <a:rPr sz="2400" spc="-610" dirty="0"/>
              <a:t> </a:t>
            </a:r>
            <a:r>
              <a:rPr sz="2400" spc="100" dirty="0"/>
              <a:t>results</a:t>
            </a:r>
            <a:r>
              <a:rPr sz="2400" spc="40" dirty="0"/>
              <a:t> </a:t>
            </a:r>
            <a:r>
              <a:rPr sz="2400" spc="155" dirty="0"/>
              <a:t>in</a:t>
            </a:r>
            <a:r>
              <a:rPr sz="2400" spc="45" dirty="0"/>
              <a:t> </a:t>
            </a:r>
            <a:r>
              <a:rPr sz="2400" spc="120" dirty="0"/>
              <a:t>a</a:t>
            </a:r>
            <a:r>
              <a:rPr sz="2400" spc="45" dirty="0"/>
              <a:t> </a:t>
            </a:r>
            <a:r>
              <a:rPr sz="2400" spc="125" dirty="0"/>
              <a:t>decrease</a:t>
            </a:r>
            <a:r>
              <a:rPr sz="2400" spc="40" dirty="0"/>
              <a:t> </a:t>
            </a:r>
            <a:r>
              <a:rPr sz="2400" spc="155" dirty="0"/>
              <a:t>in</a:t>
            </a:r>
            <a:r>
              <a:rPr sz="2400" spc="45" dirty="0"/>
              <a:t> </a:t>
            </a:r>
            <a:r>
              <a:rPr sz="2400" spc="125" dirty="0"/>
              <a:t>foot</a:t>
            </a:r>
            <a:r>
              <a:rPr sz="2400" spc="45" dirty="0"/>
              <a:t> </a:t>
            </a:r>
            <a:r>
              <a:rPr sz="2400" spc="100" dirty="0"/>
              <a:t>traffic</a:t>
            </a:r>
            <a:r>
              <a:rPr sz="2400" spc="40" dirty="0"/>
              <a:t> </a:t>
            </a:r>
            <a:r>
              <a:rPr sz="2400" spc="110" dirty="0"/>
              <a:t>or</a:t>
            </a:r>
            <a:r>
              <a:rPr sz="2400" spc="45" dirty="0"/>
              <a:t> sales. </a:t>
            </a:r>
            <a:r>
              <a:rPr sz="2400" spc="-5" dirty="0"/>
              <a:t>It</a:t>
            </a:r>
            <a:r>
              <a:rPr sz="2400" spc="40" dirty="0"/>
              <a:t> </a:t>
            </a:r>
            <a:r>
              <a:rPr sz="2400" spc="75" dirty="0"/>
              <a:t>is</a:t>
            </a:r>
            <a:r>
              <a:rPr sz="2400" spc="45" dirty="0"/>
              <a:t> </a:t>
            </a:r>
            <a:r>
              <a:rPr sz="2400" spc="175" dirty="0"/>
              <a:t>important </a:t>
            </a:r>
            <a:r>
              <a:rPr sz="2400" spc="-610" dirty="0"/>
              <a:t> </a:t>
            </a:r>
            <a:r>
              <a:rPr sz="2400" spc="150" dirty="0"/>
              <a:t>to </a:t>
            </a:r>
            <a:r>
              <a:rPr sz="2400" spc="175" dirty="0"/>
              <a:t>monitor </a:t>
            </a:r>
            <a:r>
              <a:rPr sz="2400" spc="125" dirty="0"/>
              <a:t>this </a:t>
            </a:r>
            <a:r>
              <a:rPr sz="2400" spc="170" dirty="0"/>
              <a:t>metric </a:t>
            </a:r>
            <a:r>
              <a:rPr sz="2400" spc="150" dirty="0"/>
              <a:t>to </a:t>
            </a:r>
            <a:r>
              <a:rPr sz="2400" spc="120" dirty="0"/>
              <a:t>ensure </a:t>
            </a:r>
            <a:r>
              <a:rPr sz="2400" spc="155" dirty="0"/>
              <a:t>that </a:t>
            </a:r>
            <a:r>
              <a:rPr sz="2400" spc="160" dirty="0"/>
              <a:t>the drone </a:t>
            </a:r>
            <a:r>
              <a:rPr sz="2400" spc="110" dirty="0"/>
              <a:t>delivery </a:t>
            </a:r>
            <a:r>
              <a:rPr sz="2400" spc="114" dirty="0"/>
              <a:t> </a:t>
            </a:r>
            <a:r>
              <a:rPr sz="2400" spc="100" dirty="0"/>
              <a:t>service</a:t>
            </a:r>
            <a:r>
              <a:rPr sz="2400" spc="-114" dirty="0"/>
              <a:t> </a:t>
            </a:r>
            <a:r>
              <a:rPr sz="2400" spc="75" dirty="0"/>
              <a:t>is</a:t>
            </a:r>
            <a:r>
              <a:rPr sz="2400" spc="-110" dirty="0"/>
              <a:t> </a:t>
            </a:r>
            <a:r>
              <a:rPr sz="2400" spc="170" dirty="0"/>
              <a:t>not</a:t>
            </a:r>
            <a:r>
              <a:rPr sz="2400" spc="-114" dirty="0"/>
              <a:t> </a:t>
            </a:r>
            <a:r>
              <a:rPr sz="2400" spc="160" dirty="0"/>
              <a:t>cannibalizing</a:t>
            </a:r>
            <a:r>
              <a:rPr sz="2400" spc="-110" dirty="0"/>
              <a:t> </a:t>
            </a:r>
            <a:r>
              <a:rPr sz="2400" spc="90" dirty="0"/>
              <a:t>sales</a:t>
            </a:r>
            <a:r>
              <a:rPr sz="2400" spc="-114" dirty="0"/>
              <a:t> </a:t>
            </a:r>
            <a:r>
              <a:rPr sz="2400" spc="165" dirty="0"/>
              <a:t>from</a:t>
            </a:r>
            <a:r>
              <a:rPr sz="2400" spc="-110" dirty="0"/>
              <a:t> </a:t>
            </a:r>
            <a:r>
              <a:rPr sz="2400" spc="125" dirty="0"/>
              <a:t>existing</a:t>
            </a:r>
            <a:r>
              <a:rPr sz="2400" spc="-114" dirty="0"/>
              <a:t> </a:t>
            </a:r>
            <a:r>
              <a:rPr sz="2400" spc="55" dirty="0"/>
              <a:t>stores.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41173" y="1893874"/>
            <a:ext cx="8903335" cy="7640320"/>
          </a:xfrm>
          <a:custGeom>
            <a:avLst/>
            <a:gdLst/>
            <a:ahLst/>
            <a:cxnLst/>
            <a:rect l="l" t="t" r="r" b="b"/>
            <a:pathLst>
              <a:path w="8903335" h="7640320">
                <a:moveTo>
                  <a:pt x="8902814" y="0"/>
                </a:moveTo>
                <a:lnTo>
                  <a:pt x="8659470" y="0"/>
                </a:lnTo>
                <a:lnTo>
                  <a:pt x="8659470" y="238760"/>
                </a:lnTo>
                <a:lnTo>
                  <a:pt x="8659470" y="7396480"/>
                </a:lnTo>
                <a:lnTo>
                  <a:pt x="238290" y="7396480"/>
                </a:lnTo>
                <a:lnTo>
                  <a:pt x="238290" y="238760"/>
                </a:lnTo>
                <a:lnTo>
                  <a:pt x="8659470" y="238760"/>
                </a:lnTo>
                <a:lnTo>
                  <a:pt x="8659470" y="0"/>
                </a:lnTo>
                <a:lnTo>
                  <a:pt x="0" y="0"/>
                </a:lnTo>
                <a:lnTo>
                  <a:pt x="0" y="238760"/>
                </a:lnTo>
                <a:lnTo>
                  <a:pt x="0" y="7396480"/>
                </a:lnTo>
                <a:lnTo>
                  <a:pt x="0" y="7640320"/>
                </a:lnTo>
                <a:lnTo>
                  <a:pt x="8902814" y="7640320"/>
                </a:lnTo>
                <a:lnTo>
                  <a:pt x="8902814" y="7397001"/>
                </a:lnTo>
                <a:lnTo>
                  <a:pt x="8902814" y="7396480"/>
                </a:lnTo>
                <a:lnTo>
                  <a:pt x="8902814" y="238760"/>
                </a:lnTo>
                <a:lnTo>
                  <a:pt x="8902814" y="238277"/>
                </a:lnTo>
                <a:lnTo>
                  <a:pt x="8902814" y="0"/>
                </a:lnTo>
                <a:close/>
              </a:path>
            </a:pathLst>
          </a:custGeom>
          <a:solidFill>
            <a:srgbClr val="5CE1E6"/>
          </a:solidFill>
        </p:spPr>
        <p:txBody>
          <a:bodyPr wrap="square" lIns="0" tIns="0" rIns="0" bIns="0" rtlCol="0"/>
          <a:lstStyle/>
          <a:p>
            <a:endParaRPr/>
          </a:p>
        </p:txBody>
      </p:sp>
      <p:sp>
        <p:nvSpPr>
          <p:cNvPr id="4" name="object 4"/>
          <p:cNvSpPr/>
          <p:nvPr/>
        </p:nvSpPr>
        <p:spPr>
          <a:xfrm>
            <a:off x="9384665" y="1893874"/>
            <a:ext cx="8903335" cy="7640320"/>
          </a:xfrm>
          <a:custGeom>
            <a:avLst/>
            <a:gdLst/>
            <a:ahLst/>
            <a:cxnLst/>
            <a:rect l="l" t="t" r="r" b="b"/>
            <a:pathLst>
              <a:path w="8903335" h="7640320">
                <a:moveTo>
                  <a:pt x="8902814" y="0"/>
                </a:moveTo>
                <a:lnTo>
                  <a:pt x="8659457" y="0"/>
                </a:lnTo>
                <a:lnTo>
                  <a:pt x="8659457" y="238760"/>
                </a:lnTo>
                <a:lnTo>
                  <a:pt x="8659457" y="7396480"/>
                </a:lnTo>
                <a:lnTo>
                  <a:pt x="238277" y="7396480"/>
                </a:lnTo>
                <a:lnTo>
                  <a:pt x="238277" y="238760"/>
                </a:lnTo>
                <a:lnTo>
                  <a:pt x="8659457" y="238760"/>
                </a:lnTo>
                <a:lnTo>
                  <a:pt x="8659457" y="0"/>
                </a:lnTo>
                <a:lnTo>
                  <a:pt x="0" y="0"/>
                </a:lnTo>
                <a:lnTo>
                  <a:pt x="0" y="238760"/>
                </a:lnTo>
                <a:lnTo>
                  <a:pt x="0" y="7396480"/>
                </a:lnTo>
                <a:lnTo>
                  <a:pt x="0" y="7640320"/>
                </a:lnTo>
                <a:lnTo>
                  <a:pt x="8902814" y="7640320"/>
                </a:lnTo>
                <a:lnTo>
                  <a:pt x="8902814" y="7397001"/>
                </a:lnTo>
                <a:lnTo>
                  <a:pt x="8902814" y="7396480"/>
                </a:lnTo>
                <a:lnTo>
                  <a:pt x="8902814" y="238760"/>
                </a:lnTo>
                <a:lnTo>
                  <a:pt x="8902814" y="238277"/>
                </a:lnTo>
                <a:lnTo>
                  <a:pt x="8902814" y="0"/>
                </a:lnTo>
                <a:close/>
              </a:path>
            </a:pathLst>
          </a:custGeom>
          <a:solidFill>
            <a:srgbClr val="5CE1E6"/>
          </a:solidFill>
        </p:spPr>
        <p:txBody>
          <a:bodyPr wrap="square" lIns="0" tIns="0" rIns="0" bIns="0" rtlCol="0"/>
          <a:lstStyle/>
          <a:p>
            <a:endParaRPr/>
          </a:p>
        </p:txBody>
      </p:sp>
      <p:sp>
        <p:nvSpPr>
          <p:cNvPr id="6" name="object 6"/>
          <p:cNvSpPr txBox="1">
            <a:spLocks noGrp="1"/>
          </p:cNvSpPr>
          <p:nvPr>
            <p:ph type="title"/>
          </p:nvPr>
        </p:nvSpPr>
        <p:spPr>
          <a:xfrm>
            <a:off x="1039132" y="263141"/>
            <a:ext cx="16125826" cy="1551707"/>
          </a:xfrm>
          <a:prstGeom prst="rect">
            <a:avLst/>
          </a:prstGeom>
        </p:spPr>
        <p:txBody>
          <a:bodyPr vert="horz" wrap="square" lIns="0" tIns="12700" rIns="0" bIns="0" rtlCol="0">
            <a:spAutoFit/>
          </a:bodyPr>
          <a:lstStyle/>
          <a:p>
            <a:pPr marL="12700">
              <a:lnSpc>
                <a:spcPct val="100000"/>
              </a:lnSpc>
              <a:spcBef>
                <a:spcPts val="100"/>
              </a:spcBef>
            </a:pPr>
            <a:r>
              <a:rPr lang="en-US" sz="5000" b="1" u="heavy" spc="40" dirty="0">
                <a:uFill>
                  <a:solidFill>
                    <a:srgbClr val="004AAC"/>
                  </a:solidFill>
                </a:uFill>
                <a:latin typeface="Tahoma"/>
                <a:cs typeface="Tahoma"/>
              </a:rPr>
              <a:t>6. </a:t>
            </a:r>
            <a:r>
              <a:rPr sz="5000" b="1" u="heavy" spc="40" dirty="0">
                <a:uFill>
                  <a:solidFill>
                    <a:srgbClr val="004AAC"/>
                  </a:solidFill>
                </a:uFill>
                <a:latin typeface="Tahoma"/>
                <a:cs typeface="Tahoma"/>
              </a:rPr>
              <a:t>OPERATIONS</a:t>
            </a:r>
            <a:r>
              <a:rPr sz="5000" b="1" u="heavy" spc="-335" dirty="0">
                <a:uFill>
                  <a:solidFill>
                    <a:srgbClr val="004AAC"/>
                  </a:solidFill>
                </a:uFill>
                <a:latin typeface="Tahoma"/>
                <a:cs typeface="Tahoma"/>
              </a:rPr>
              <a:t> </a:t>
            </a:r>
            <a:r>
              <a:rPr lang="en-IN" sz="5000" b="1" u="heavy" spc="-335" dirty="0">
                <a:uFill>
                  <a:solidFill>
                    <a:srgbClr val="004AAC"/>
                  </a:solidFill>
                </a:uFill>
                <a:latin typeface="Tahoma"/>
                <a:cs typeface="Tahoma"/>
              </a:rPr>
              <a:t> &amp; SUPPLY CHAIN </a:t>
            </a:r>
            <a:r>
              <a:rPr sz="5000" b="1" u="heavy" spc="-20" dirty="0">
                <a:uFill>
                  <a:solidFill>
                    <a:srgbClr val="004AAC"/>
                  </a:solidFill>
                </a:uFill>
                <a:latin typeface="Tahoma"/>
                <a:cs typeface="Tahoma"/>
              </a:rPr>
              <a:t>CONSIDERATIONS</a:t>
            </a:r>
            <a:endParaRPr sz="5000" dirty="0">
              <a:latin typeface="Tahoma"/>
              <a:cs typeface="Tahoma"/>
            </a:endParaRPr>
          </a:p>
        </p:txBody>
      </p:sp>
      <p:pic>
        <p:nvPicPr>
          <p:cNvPr id="7" name="object 7"/>
          <p:cNvPicPr/>
          <p:nvPr/>
        </p:nvPicPr>
        <p:blipFill>
          <a:blip r:embed="rId3" cstate="print"/>
          <a:stretch>
            <a:fillRect/>
          </a:stretch>
        </p:blipFill>
        <p:spPr>
          <a:xfrm>
            <a:off x="934357" y="2981545"/>
            <a:ext cx="104775" cy="104774"/>
          </a:xfrm>
          <a:prstGeom prst="rect">
            <a:avLst/>
          </a:prstGeom>
        </p:spPr>
      </p:pic>
      <p:sp>
        <p:nvSpPr>
          <p:cNvPr id="8" name="object 8"/>
          <p:cNvSpPr txBox="1"/>
          <p:nvPr/>
        </p:nvSpPr>
        <p:spPr>
          <a:xfrm>
            <a:off x="1194608" y="2784688"/>
            <a:ext cx="4223186" cy="805798"/>
          </a:xfrm>
          <a:prstGeom prst="rect">
            <a:avLst/>
          </a:prstGeom>
        </p:spPr>
        <p:txBody>
          <a:bodyPr vert="horz" wrap="square" lIns="0" tIns="12700" rIns="0" bIns="0" rtlCol="0">
            <a:spAutoFit/>
          </a:bodyPr>
          <a:lstStyle/>
          <a:p>
            <a:pPr marL="12700" marR="5080">
              <a:lnSpc>
                <a:spcPct val="107500"/>
              </a:lnSpc>
              <a:spcBef>
                <a:spcPts val="100"/>
              </a:spcBef>
              <a:tabLst>
                <a:tab pos="1878964" algn="l"/>
                <a:tab pos="2038985" algn="l"/>
                <a:tab pos="2736850" algn="l"/>
              </a:tabLst>
            </a:pPr>
            <a:r>
              <a:rPr sz="2500" u="sng" spc="170" dirty="0">
                <a:solidFill>
                  <a:srgbClr val="0070C0"/>
                </a:solidFill>
                <a:latin typeface="Tahoma"/>
                <a:cs typeface="Tahoma"/>
              </a:rPr>
              <a:t>Resource		</a:t>
            </a:r>
            <a:r>
              <a:rPr sz="2500" u="sng" spc="135" dirty="0">
                <a:solidFill>
                  <a:srgbClr val="0070C0"/>
                </a:solidFill>
                <a:latin typeface="Tahoma"/>
                <a:cs typeface="Tahoma"/>
              </a:rPr>
              <a:t>allocation</a:t>
            </a:r>
            <a:r>
              <a:rPr sz="2500" spc="135" dirty="0">
                <a:solidFill>
                  <a:srgbClr val="0070C0"/>
                </a:solidFill>
                <a:latin typeface="Tahoma"/>
                <a:cs typeface="Tahoma"/>
              </a:rPr>
              <a:t>: </a:t>
            </a:r>
            <a:r>
              <a:rPr sz="2500" spc="140" dirty="0">
                <a:solidFill>
                  <a:srgbClr val="0070C0"/>
                </a:solidFill>
                <a:latin typeface="Tahoma"/>
                <a:cs typeface="Tahoma"/>
              </a:rPr>
              <a:t> </a:t>
            </a:r>
            <a:r>
              <a:rPr sz="2500" spc="75" dirty="0">
                <a:latin typeface="Tahoma"/>
                <a:cs typeface="Tahoma"/>
              </a:rPr>
              <a:t>r</a:t>
            </a:r>
            <a:r>
              <a:rPr sz="2500" spc="145" dirty="0">
                <a:latin typeface="Tahoma"/>
                <a:cs typeface="Tahoma"/>
              </a:rPr>
              <a:t>e</a:t>
            </a:r>
            <a:r>
              <a:rPr sz="2500" spc="50" dirty="0">
                <a:latin typeface="Tahoma"/>
                <a:cs typeface="Tahoma"/>
              </a:rPr>
              <a:t>s</a:t>
            </a:r>
            <a:r>
              <a:rPr sz="2500" spc="200" dirty="0">
                <a:latin typeface="Tahoma"/>
                <a:cs typeface="Tahoma"/>
              </a:rPr>
              <a:t>o</a:t>
            </a:r>
            <a:r>
              <a:rPr sz="2500" spc="229" dirty="0">
                <a:latin typeface="Tahoma"/>
                <a:cs typeface="Tahoma"/>
              </a:rPr>
              <a:t>u</a:t>
            </a:r>
            <a:r>
              <a:rPr sz="2500" spc="75" dirty="0">
                <a:latin typeface="Tahoma"/>
                <a:cs typeface="Tahoma"/>
              </a:rPr>
              <a:t>r</a:t>
            </a:r>
            <a:r>
              <a:rPr sz="2500" spc="250" dirty="0">
                <a:latin typeface="Tahoma"/>
                <a:cs typeface="Tahoma"/>
              </a:rPr>
              <a:t>c</a:t>
            </a:r>
            <a:r>
              <a:rPr sz="2500" spc="145" dirty="0">
                <a:latin typeface="Tahoma"/>
                <a:cs typeface="Tahoma"/>
              </a:rPr>
              <a:t>e</a:t>
            </a:r>
            <a:r>
              <a:rPr sz="2500" spc="55" dirty="0">
                <a:latin typeface="Tahoma"/>
                <a:cs typeface="Tahoma"/>
              </a:rPr>
              <a:t>s</a:t>
            </a:r>
            <a:r>
              <a:rPr sz="2500" dirty="0">
                <a:latin typeface="Tahoma"/>
                <a:cs typeface="Tahoma"/>
              </a:rPr>
              <a:t>	</a:t>
            </a:r>
            <a:r>
              <a:rPr sz="2500" spc="145" dirty="0">
                <a:latin typeface="Tahoma"/>
                <a:cs typeface="Tahoma"/>
              </a:rPr>
              <a:t>a</a:t>
            </a:r>
            <a:r>
              <a:rPr sz="2500" spc="75" dirty="0">
                <a:latin typeface="Tahoma"/>
                <a:cs typeface="Tahoma"/>
              </a:rPr>
              <a:t>r</a:t>
            </a:r>
            <a:r>
              <a:rPr sz="2500" spc="150" dirty="0">
                <a:latin typeface="Tahoma"/>
                <a:cs typeface="Tahoma"/>
              </a:rPr>
              <a:t>e</a:t>
            </a:r>
            <a:r>
              <a:rPr sz="2500" dirty="0">
                <a:latin typeface="Tahoma"/>
                <a:cs typeface="Tahoma"/>
              </a:rPr>
              <a:t>	</a:t>
            </a:r>
            <a:r>
              <a:rPr sz="2500" spc="145" dirty="0">
                <a:latin typeface="Tahoma"/>
                <a:cs typeface="Tahoma"/>
              </a:rPr>
              <a:t>a</a:t>
            </a:r>
            <a:r>
              <a:rPr sz="2500" spc="165" dirty="0">
                <a:latin typeface="Tahoma"/>
                <a:cs typeface="Tahoma"/>
              </a:rPr>
              <a:t>ll</a:t>
            </a:r>
            <a:r>
              <a:rPr sz="2500" spc="200" dirty="0">
                <a:latin typeface="Tahoma"/>
                <a:cs typeface="Tahoma"/>
              </a:rPr>
              <a:t>o</a:t>
            </a:r>
            <a:r>
              <a:rPr sz="2500" spc="250" dirty="0">
                <a:latin typeface="Tahoma"/>
                <a:cs typeface="Tahoma"/>
              </a:rPr>
              <a:t>c</a:t>
            </a:r>
            <a:r>
              <a:rPr sz="2500" spc="145" dirty="0">
                <a:latin typeface="Tahoma"/>
                <a:cs typeface="Tahoma"/>
              </a:rPr>
              <a:t>a</a:t>
            </a:r>
            <a:r>
              <a:rPr sz="2500" spc="175" dirty="0">
                <a:latin typeface="Tahoma"/>
                <a:cs typeface="Tahoma"/>
              </a:rPr>
              <a:t>t</a:t>
            </a:r>
            <a:r>
              <a:rPr sz="2500" spc="145" dirty="0">
                <a:latin typeface="Tahoma"/>
                <a:cs typeface="Tahoma"/>
              </a:rPr>
              <a:t>e</a:t>
            </a:r>
            <a:r>
              <a:rPr sz="2500" spc="320" dirty="0">
                <a:latin typeface="Tahoma"/>
                <a:cs typeface="Tahoma"/>
              </a:rPr>
              <a:t>d</a:t>
            </a:r>
            <a:endParaRPr sz="2500" dirty="0">
              <a:latin typeface="Tahoma"/>
              <a:cs typeface="Tahoma"/>
            </a:endParaRPr>
          </a:p>
        </p:txBody>
      </p:sp>
      <p:sp>
        <p:nvSpPr>
          <p:cNvPr id="9" name="object 9"/>
          <p:cNvSpPr txBox="1"/>
          <p:nvPr/>
        </p:nvSpPr>
        <p:spPr>
          <a:xfrm>
            <a:off x="5417794" y="2784688"/>
            <a:ext cx="1677035" cy="844550"/>
          </a:xfrm>
          <a:prstGeom prst="rect">
            <a:avLst/>
          </a:prstGeom>
        </p:spPr>
        <p:txBody>
          <a:bodyPr vert="horz" wrap="square" lIns="0" tIns="41275" rIns="0" bIns="0" rtlCol="0">
            <a:spAutoFit/>
          </a:bodyPr>
          <a:lstStyle/>
          <a:p>
            <a:pPr marL="12700">
              <a:lnSpc>
                <a:spcPct val="100000"/>
              </a:lnSpc>
              <a:spcBef>
                <a:spcPts val="325"/>
              </a:spcBef>
            </a:pPr>
            <a:r>
              <a:rPr sz="2500" spc="165" dirty="0">
                <a:latin typeface="Tahoma"/>
                <a:cs typeface="Tahoma"/>
              </a:rPr>
              <a:t>Ensure</a:t>
            </a:r>
            <a:endParaRPr sz="2500" dirty="0">
              <a:latin typeface="Tahoma"/>
              <a:cs typeface="Tahoma"/>
            </a:endParaRPr>
          </a:p>
          <a:p>
            <a:pPr marL="342900">
              <a:lnSpc>
                <a:spcPct val="100000"/>
              </a:lnSpc>
              <a:spcBef>
                <a:spcPts val="225"/>
              </a:spcBef>
              <a:tabLst>
                <a:tab pos="1135380" algn="l"/>
              </a:tabLst>
            </a:pPr>
            <a:r>
              <a:rPr sz="2500" spc="55" dirty="0">
                <a:latin typeface="Tahoma"/>
                <a:cs typeface="Tahoma"/>
              </a:rPr>
              <a:t>f</a:t>
            </a:r>
            <a:r>
              <a:rPr sz="2500" spc="200" dirty="0">
                <a:latin typeface="Tahoma"/>
                <a:cs typeface="Tahoma"/>
              </a:rPr>
              <a:t>o</a:t>
            </a:r>
            <a:r>
              <a:rPr sz="2500" spc="80" dirty="0">
                <a:latin typeface="Tahoma"/>
                <a:cs typeface="Tahoma"/>
              </a:rPr>
              <a:t>r</a:t>
            </a:r>
            <a:r>
              <a:rPr sz="2500" dirty="0">
                <a:latin typeface="Tahoma"/>
                <a:cs typeface="Tahoma"/>
              </a:rPr>
              <a:t>	</a:t>
            </a:r>
            <a:r>
              <a:rPr sz="2500" spc="175" dirty="0">
                <a:latin typeface="Tahoma"/>
                <a:cs typeface="Tahoma"/>
              </a:rPr>
              <a:t>t</a:t>
            </a:r>
            <a:r>
              <a:rPr sz="2500" spc="270" dirty="0">
                <a:latin typeface="Tahoma"/>
                <a:cs typeface="Tahoma"/>
              </a:rPr>
              <a:t>h</a:t>
            </a:r>
            <a:r>
              <a:rPr sz="2500" spc="150" dirty="0">
                <a:latin typeface="Tahoma"/>
                <a:cs typeface="Tahoma"/>
              </a:rPr>
              <a:t>e</a:t>
            </a:r>
            <a:endParaRPr sz="2500" dirty="0">
              <a:latin typeface="Tahoma"/>
              <a:cs typeface="Tahoma"/>
            </a:endParaRPr>
          </a:p>
        </p:txBody>
      </p:sp>
      <p:sp>
        <p:nvSpPr>
          <p:cNvPr id="10" name="object 10"/>
          <p:cNvSpPr txBox="1"/>
          <p:nvPr/>
        </p:nvSpPr>
        <p:spPr>
          <a:xfrm>
            <a:off x="7069244" y="2784688"/>
            <a:ext cx="1542415" cy="844550"/>
          </a:xfrm>
          <a:prstGeom prst="rect">
            <a:avLst/>
          </a:prstGeom>
        </p:spPr>
        <p:txBody>
          <a:bodyPr vert="horz" wrap="square" lIns="0" tIns="12700" rIns="0" bIns="0" rtlCol="0">
            <a:spAutoFit/>
          </a:bodyPr>
          <a:lstStyle/>
          <a:p>
            <a:pPr marL="372110" marR="5080" indent="-360045">
              <a:lnSpc>
                <a:spcPct val="107500"/>
              </a:lnSpc>
              <a:spcBef>
                <a:spcPts val="100"/>
              </a:spcBef>
            </a:pPr>
            <a:r>
              <a:rPr sz="2500" spc="145" dirty="0">
                <a:latin typeface="Tahoma"/>
                <a:cs typeface="Tahoma"/>
              </a:rPr>
              <a:t>a</a:t>
            </a:r>
            <a:r>
              <a:rPr sz="2500" spc="315" dirty="0">
                <a:latin typeface="Tahoma"/>
                <a:cs typeface="Tahoma"/>
              </a:rPr>
              <a:t>d</a:t>
            </a:r>
            <a:r>
              <a:rPr sz="2500" spc="145" dirty="0">
                <a:latin typeface="Tahoma"/>
                <a:cs typeface="Tahoma"/>
              </a:rPr>
              <a:t>e</a:t>
            </a:r>
            <a:r>
              <a:rPr sz="2500" spc="315" dirty="0">
                <a:latin typeface="Tahoma"/>
                <a:cs typeface="Tahoma"/>
              </a:rPr>
              <a:t>q</a:t>
            </a:r>
            <a:r>
              <a:rPr sz="2500" spc="229" dirty="0">
                <a:latin typeface="Tahoma"/>
                <a:cs typeface="Tahoma"/>
              </a:rPr>
              <a:t>u</a:t>
            </a:r>
            <a:r>
              <a:rPr sz="2500" spc="145" dirty="0">
                <a:latin typeface="Tahoma"/>
                <a:cs typeface="Tahoma"/>
              </a:rPr>
              <a:t>a</a:t>
            </a:r>
            <a:r>
              <a:rPr sz="2500" spc="175" dirty="0">
                <a:latin typeface="Tahoma"/>
                <a:cs typeface="Tahoma"/>
              </a:rPr>
              <a:t>t</a:t>
            </a:r>
            <a:r>
              <a:rPr sz="2500" spc="110" dirty="0">
                <a:latin typeface="Tahoma"/>
                <a:cs typeface="Tahoma"/>
              </a:rPr>
              <a:t>e  </a:t>
            </a:r>
            <a:r>
              <a:rPr sz="2500" spc="165" dirty="0">
                <a:latin typeface="Tahoma"/>
                <a:cs typeface="Tahoma"/>
              </a:rPr>
              <a:t>l</a:t>
            </a:r>
            <a:r>
              <a:rPr sz="2500" spc="145" dirty="0">
                <a:latin typeface="Tahoma"/>
                <a:cs typeface="Tahoma"/>
              </a:rPr>
              <a:t>a</a:t>
            </a:r>
            <a:r>
              <a:rPr sz="2500" spc="229" dirty="0">
                <a:latin typeface="Tahoma"/>
                <a:cs typeface="Tahoma"/>
              </a:rPr>
              <a:t>u</a:t>
            </a:r>
            <a:r>
              <a:rPr sz="2500" spc="254" dirty="0">
                <a:latin typeface="Tahoma"/>
                <a:cs typeface="Tahoma"/>
              </a:rPr>
              <a:t>n</a:t>
            </a:r>
            <a:r>
              <a:rPr sz="2500" spc="250" dirty="0">
                <a:latin typeface="Tahoma"/>
                <a:cs typeface="Tahoma"/>
              </a:rPr>
              <a:t>c</a:t>
            </a:r>
            <a:r>
              <a:rPr sz="2500" spc="270" dirty="0">
                <a:latin typeface="Tahoma"/>
                <a:cs typeface="Tahoma"/>
              </a:rPr>
              <a:t>h</a:t>
            </a:r>
            <a:r>
              <a:rPr sz="2500" spc="-225" dirty="0">
                <a:latin typeface="Tahoma"/>
                <a:cs typeface="Tahoma"/>
              </a:rPr>
              <a:t>,</a:t>
            </a:r>
            <a:endParaRPr sz="2500">
              <a:latin typeface="Tahoma"/>
              <a:cs typeface="Tahoma"/>
            </a:endParaRPr>
          </a:p>
        </p:txBody>
      </p:sp>
      <p:pic>
        <p:nvPicPr>
          <p:cNvPr id="11" name="object 11"/>
          <p:cNvPicPr/>
          <p:nvPr/>
        </p:nvPicPr>
        <p:blipFill>
          <a:blip r:embed="rId3" cstate="print"/>
          <a:stretch>
            <a:fillRect/>
          </a:stretch>
        </p:blipFill>
        <p:spPr>
          <a:xfrm>
            <a:off x="934357" y="4619845"/>
            <a:ext cx="104775" cy="104774"/>
          </a:xfrm>
          <a:prstGeom prst="rect">
            <a:avLst/>
          </a:prstGeom>
        </p:spPr>
      </p:pic>
      <p:pic>
        <p:nvPicPr>
          <p:cNvPr id="12" name="object 12"/>
          <p:cNvPicPr/>
          <p:nvPr/>
        </p:nvPicPr>
        <p:blipFill>
          <a:blip r:embed="rId3" cstate="print"/>
          <a:stretch>
            <a:fillRect/>
          </a:stretch>
        </p:blipFill>
        <p:spPr>
          <a:xfrm>
            <a:off x="934357" y="5848569"/>
            <a:ext cx="104775" cy="104774"/>
          </a:xfrm>
          <a:prstGeom prst="rect">
            <a:avLst/>
          </a:prstGeom>
        </p:spPr>
      </p:pic>
      <p:sp>
        <p:nvSpPr>
          <p:cNvPr id="13" name="object 13"/>
          <p:cNvSpPr txBox="1"/>
          <p:nvPr/>
        </p:nvSpPr>
        <p:spPr>
          <a:xfrm>
            <a:off x="1194608" y="3603838"/>
            <a:ext cx="7415530" cy="2482850"/>
          </a:xfrm>
          <a:prstGeom prst="rect">
            <a:avLst/>
          </a:prstGeom>
        </p:spPr>
        <p:txBody>
          <a:bodyPr vert="horz" wrap="square" lIns="0" tIns="12700" rIns="0" bIns="0" rtlCol="0">
            <a:spAutoFit/>
          </a:bodyPr>
          <a:lstStyle/>
          <a:p>
            <a:pPr marL="12700" marR="6985" algn="just">
              <a:lnSpc>
                <a:spcPct val="107500"/>
              </a:lnSpc>
              <a:spcBef>
                <a:spcPts val="100"/>
              </a:spcBef>
            </a:pPr>
            <a:r>
              <a:rPr sz="2500" spc="180" dirty="0">
                <a:latin typeface="Tahoma"/>
                <a:cs typeface="Tahoma"/>
              </a:rPr>
              <a:t>maintenance, </a:t>
            </a:r>
            <a:r>
              <a:rPr sz="2500" spc="240" dirty="0">
                <a:latin typeface="Tahoma"/>
                <a:cs typeface="Tahoma"/>
              </a:rPr>
              <a:t>and </a:t>
            </a:r>
            <a:r>
              <a:rPr sz="2500" spc="250" dirty="0">
                <a:latin typeface="Tahoma"/>
                <a:cs typeface="Tahoma"/>
              </a:rPr>
              <a:t>management </a:t>
            </a:r>
            <a:r>
              <a:rPr sz="2500" spc="130" dirty="0">
                <a:latin typeface="Tahoma"/>
                <a:cs typeface="Tahoma"/>
              </a:rPr>
              <a:t>of </a:t>
            </a:r>
            <a:r>
              <a:rPr sz="2500" spc="200" dirty="0">
                <a:latin typeface="Tahoma"/>
                <a:cs typeface="Tahoma"/>
              </a:rPr>
              <a:t>the drone </a:t>
            </a:r>
            <a:r>
              <a:rPr sz="2500" spc="-770" dirty="0">
                <a:latin typeface="Tahoma"/>
                <a:cs typeface="Tahoma"/>
              </a:rPr>
              <a:t> </a:t>
            </a:r>
            <a:r>
              <a:rPr sz="2500" spc="75" dirty="0">
                <a:latin typeface="Tahoma"/>
                <a:cs typeface="Tahoma"/>
              </a:rPr>
              <a:t>fleet,</a:t>
            </a:r>
            <a:r>
              <a:rPr sz="2500" spc="-145" dirty="0">
                <a:latin typeface="Tahoma"/>
                <a:cs typeface="Tahoma"/>
              </a:rPr>
              <a:t> </a:t>
            </a:r>
            <a:r>
              <a:rPr sz="2500" spc="220" dirty="0">
                <a:latin typeface="Tahoma"/>
                <a:cs typeface="Tahoma"/>
              </a:rPr>
              <a:t>including</a:t>
            </a:r>
            <a:r>
              <a:rPr sz="2500" spc="-140" dirty="0">
                <a:latin typeface="Tahoma"/>
                <a:cs typeface="Tahoma"/>
              </a:rPr>
              <a:t> </a:t>
            </a:r>
            <a:r>
              <a:rPr sz="2500" spc="175" dirty="0">
                <a:latin typeface="Tahoma"/>
                <a:cs typeface="Tahoma"/>
              </a:rPr>
              <a:t>training</a:t>
            </a:r>
            <a:r>
              <a:rPr sz="2500" spc="-140" dirty="0">
                <a:latin typeface="Tahoma"/>
                <a:cs typeface="Tahoma"/>
              </a:rPr>
              <a:t> </a:t>
            </a:r>
            <a:r>
              <a:rPr sz="2500" spc="240" dirty="0">
                <a:latin typeface="Tahoma"/>
                <a:cs typeface="Tahoma"/>
              </a:rPr>
              <a:t>and</a:t>
            </a:r>
            <a:r>
              <a:rPr sz="2500" spc="-140" dirty="0">
                <a:latin typeface="Tahoma"/>
                <a:cs typeface="Tahoma"/>
              </a:rPr>
              <a:t> </a:t>
            </a:r>
            <a:r>
              <a:rPr sz="2500" spc="95" dirty="0">
                <a:latin typeface="Tahoma"/>
                <a:cs typeface="Tahoma"/>
              </a:rPr>
              <a:t>staffing.</a:t>
            </a:r>
            <a:endParaRPr sz="2500" dirty="0">
              <a:latin typeface="Tahoma"/>
              <a:cs typeface="Tahoma"/>
            </a:endParaRPr>
          </a:p>
          <a:p>
            <a:pPr marL="12700" marR="5080" algn="just">
              <a:lnSpc>
                <a:spcPct val="107500"/>
              </a:lnSpc>
            </a:pPr>
            <a:r>
              <a:rPr sz="2500" u="sng" spc="180" dirty="0">
                <a:solidFill>
                  <a:srgbClr val="0070C0"/>
                </a:solidFill>
                <a:latin typeface="Tahoma"/>
                <a:cs typeface="Tahoma"/>
              </a:rPr>
              <a:t>Operational </a:t>
            </a:r>
            <a:r>
              <a:rPr sz="2500" u="sng" spc="105" dirty="0">
                <a:solidFill>
                  <a:srgbClr val="0070C0"/>
                </a:solidFill>
                <a:latin typeface="Tahoma"/>
                <a:cs typeface="Tahoma"/>
              </a:rPr>
              <a:t>efficiency</a:t>
            </a:r>
            <a:r>
              <a:rPr sz="2500" b="1" u="sng" spc="105" dirty="0">
                <a:solidFill>
                  <a:srgbClr val="0070C0"/>
                </a:solidFill>
                <a:latin typeface="Tahoma"/>
                <a:cs typeface="Tahoma"/>
              </a:rPr>
              <a:t>:</a:t>
            </a:r>
            <a:r>
              <a:rPr sz="2500" spc="105" dirty="0">
                <a:solidFill>
                  <a:srgbClr val="0070C0"/>
                </a:solidFill>
                <a:latin typeface="Tahoma"/>
                <a:cs typeface="Tahoma"/>
              </a:rPr>
              <a:t> </a:t>
            </a:r>
            <a:r>
              <a:rPr sz="2500" spc="190" dirty="0">
                <a:latin typeface="Tahoma"/>
                <a:cs typeface="Tahoma"/>
              </a:rPr>
              <a:t>Streamline </a:t>
            </a:r>
            <a:r>
              <a:rPr sz="2500" spc="175" dirty="0">
                <a:latin typeface="Tahoma"/>
                <a:cs typeface="Tahoma"/>
              </a:rPr>
              <a:t>operational </a:t>
            </a:r>
            <a:r>
              <a:rPr sz="2500" spc="-770" dirty="0">
                <a:latin typeface="Tahoma"/>
                <a:cs typeface="Tahoma"/>
              </a:rPr>
              <a:t> </a:t>
            </a:r>
            <a:r>
              <a:rPr sz="2500" spc="145" dirty="0">
                <a:latin typeface="Tahoma"/>
                <a:cs typeface="Tahoma"/>
              </a:rPr>
              <a:t>processes </a:t>
            </a:r>
            <a:r>
              <a:rPr sz="2500" spc="190" dirty="0">
                <a:latin typeface="Tahoma"/>
                <a:cs typeface="Tahoma"/>
              </a:rPr>
              <a:t>to </a:t>
            </a:r>
            <a:r>
              <a:rPr sz="2500" spc="240" dirty="0">
                <a:latin typeface="Tahoma"/>
                <a:cs typeface="Tahoma"/>
              </a:rPr>
              <a:t>maximize </a:t>
            </a:r>
            <a:r>
              <a:rPr sz="2500" spc="114" dirty="0">
                <a:latin typeface="Tahoma"/>
                <a:cs typeface="Tahoma"/>
              </a:rPr>
              <a:t>efficiency, </a:t>
            </a:r>
            <a:r>
              <a:rPr sz="2500" spc="254" dirty="0">
                <a:latin typeface="Tahoma"/>
                <a:cs typeface="Tahoma"/>
              </a:rPr>
              <a:t>minimize </a:t>
            </a:r>
            <a:r>
              <a:rPr sz="2500" spc="260" dirty="0">
                <a:latin typeface="Tahoma"/>
                <a:cs typeface="Tahoma"/>
              </a:rPr>
              <a:t> </a:t>
            </a:r>
            <a:r>
              <a:rPr sz="2500" spc="55" dirty="0">
                <a:latin typeface="Tahoma"/>
                <a:cs typeface="Tahoma"/>
              </a:rPr>
              <a:t>errors,</a:t>
            </a:r>
            <a:r>
              <a:rPr sz="2500" spc="-145" dirty="0">
                <a:latin typeface="Tahoma"/>
                <a:cs typeface="Tahoma"/>
              </a:rPr>
              <a:t> </a:t>
            </a:r>
            <a:r>
              <a:rPr sz="2500" spc="240" dirty="0">
                <a:latin typeface="Tahoma"/>
                <a:cs typeface="Tahoma"/>
              </a:rPr>
              <a:t>and</a:t>
            </a:r>
            <a:r>
              <a:rPr sz="2500" spc="-140" dirty="0">
                <a:latin typeface="Tahoma"/>
                <a:cs typeface="Tahoma"/>
              </a:rPr>
              <a:t> </a:t>
            </a:r>
            <a:r>
              <a:rPr sz="2500" spc="195" dirty="0">
                <a:latin typeface="Tahoma"/>
                <a:cs typeface="Tahoma"/>
              </a:rPr>
              <a:t>reduce</a:t>
            </a:r>
            <a:r>
              <a:rPr sz="2500" spc="-140" dirty="0">
                <a:latin typeface="Tahoma"/>
                <a:cs typeface="Tahoma"/>
              </a:rPr>
              <a:t> </a:t>
            </a:r>
            <a:r>
              <a:rPr sz="2500" spc="210" dirty="0">
                <a:latin typeface="Tahoma"/>
                <a:cs typeface="Tahoma"/>
              </a:rPr>
              <a:t>downtime.</a:t>
            </a:r>
            <a:endParaRPr sz="2500" dirty="0">
              <a:latin typeface="Tahoma"/>
              <a:cs typeface="Tahoma"/>
            </a:endParaRPr>
          </a:p>
          <a:p>
            <a:pPr marL="12700" algn="just">
              <a:lnSpc>
                <a:spcPct val="100000"/>
              </a:lnSpc>
              <a:spcBef>
                <a:spcPts val="225"/>
              </a:spcBef>
            </a:pPr>
            <a:r>
              <a:rPr sz="2500" u="sng" spc="125" dirty="0">
                <a:solidFill>
                  <a:srgbClr val="0070C0"/>
                </a:solidFill>
                <a:latin typeface="Tahoma"/>
                <a:cs typeface="Tahoma"/>
              </a:rPr>
              <a:t>Safety</a:t>
            </a:r>
            <a:r>
              <a:rPr sz="2500" u="sng" spc="990" dirty="0">
                <a:solidFill>
                  <a:srgbClr val="0070C0"/>
                </a:solidFill>
                <a:latin typeface="Tahoma"/>
                <a:cs typeface="Tahoma"/>
              </a:rPr>
              <a:t> </a:t>
            </a:r>
            <a:r>
              <a:rPr sz="2500" u="sng" spc="240" dirty="0">
                <a:solidFill>
                  <a:srgbClr val="0070C0"/>
                </a:solidFill>
                <a:latin typeface="Tahoma"/>
                <a:cs typeface="Tahoma"/>
              </a:rPr>
              <a:t>and</a:t>
            </a:r>
            <a:r>
              <a:rPr sz="2500" u="sng" spc="994" dirty="0">
                <a:solidFill>
                  <a:srgbClr val="0070C0"/>
                </a:solidFill>
                <a:latin typeface="Tahoma"/>
                <a:cs typeface="Tahoma"/>
              </a:rPr>
              <a:t> </a:t>
            </a:r>
            <a:r>
              <a:rPr sz="2500" u="sng" spc="180" dirty="0">
                <a:solidFill>
                  <a:srgbClr val="0070C0"/>
                </a:solidFill>
                <a:latin typeface="Tahoma"/>
                <a:cs typeface="Tahoma"/>
              </a:rPr>
              <a:t>compliance:</a:t>
            </a:r>
            <a:r>
              <a:rPr sz="2500" u="sng" spc="994" dirty="0">
                <a:solidFill>
                  <a:srgbClr val="0070C0"/>
                </a:solidFill>
                <a:latin typeface="Tahoma"/>
                <a:cs typeface="Tahoma"/>
              </a:rPr>
              <a:t> </a:t>
            </a:r>
            <a:r>
              <a:rPr sz="2500" spc="165" dirty="0">
                <a:latin typeface="Tahoma"/>
                <a:cs typeface="Tahoma"/>
              </a:rPr>
              <a:t>Ensure</a:t>
            </a:r>
            <a:r>
              <a:rPr sz="2500" spc="990" dirty="0">
                <a:latin typeface="Tahoma"/>
                <a:cs typeface="Tahoma"/>
              </a:rPr>
              <a:t> </a:t>
            </a:r>
            <a:r>
              <a:rPr sz="2500" spc="235" dirty="0">
                <a:latin typeface="Tahoma"/>
                <a:cs typeface="Tahoma"/>
              </a:rPr>
              <a:t>compliance</a:t>
            </a:r>
            <a:endParaRPr sz="2500" dirty="0">
              <a:latin typeface="Tahoma"/>
              <a:cs typeface="Tahoma"/>
            </a:endParaRPr>
          </a:p>
        </p:txBody>
      </p:sp>
      <p:sp>
        <p:nvSpPr>
          <p:cNvPr id="14" name="object 14"/>
          <p:cNvSpPr txBox="1"/>
          <p:nvPr/>
        </p:nvSpPr>
        <p:spPr>
          <a:xfrm>
            <a:off x="1194608" y="6499476"/>
            <a:ext cx="3056890" cy="406400"/>
          </a:xfrm>
          <a:prstGeom prst="rect">
            <a:avLst/>
          </a:prstGeom>
        </p:spPr>
        <p:txBody>
          <a:bodyPr vert="horz" wrap="square" lIns="0" tIns="12700" rIns="0" bIns="0" rtlCol="0">
            <a:spAutoFit/>
          </a:bodyPr>
          <a:lstStyle/>
          <a:p>
            <a:pPr marL="12700">
              <a:lnSpc>
                <a:spcPct val="100000"/>
              </a:lnSpc>
              <a:spcBef>
                <a:spcPts val="100"/>
              </a:spcBef>
              <a:tabLst>
                <a:tab pos="1517015" algn="l"/>
              </a:tabLst>
            </a:pPr>
            <a:r>
              <a:rPr sz="2500" spc="170" dirty="0">
                <a:latin typeface="Tahoma"/>
                <a:cs typeface="Tahoma"/>
              </a:rPr>
              <a:t>prevent	</a:t>
            </a:r>
            <a:r>
              <a:rPr sz="2500" spc="190" dirty="0">
                <a:latin typeface="Tahoma"/>
                <a:cs typeface="Tahoma"/>
              </a:rPr>
              <a:t>accidents</a:t>
            </a:r>
            <a:endParaRPr sz="2500">
              <a:latin typeface="Tahoma"/>
              <a:cs typeface="Tahoma"/>
            </a:endParaRPr>
          </a:p>
        </p:txBody>
      </p:sp>
      <p:sp>
        <p:nvSpPr>
          <p:cNvPr id="15" name="object 15"/>
          <p:cNvSpPr txBox="1"/>
          <p:nvPr/>
        </p:nvSpPr>
        <p:spPr>
          <a:xfrm>
            <a:off x="1194925" y="6061288"/>
            <a:ext cx="7414895" cy="844550"/>
          </a:xfrm>
          <a:prstGeom prst="rect">
            <a:avLst/>
          </a:prstGeom>
        </p:spPr>
        <p:txBody>
          <a:bodyPr vert="horz" wrap="square" lIns="0" tIns="41275" rIns="0" bIns="0" rtlCol="0">
            <a:spAutoFit/>
          </a:bodyPr>
          <a:lstStyle/>
          <a:p>
            <a:pPr marR="5080" algn="r">
              <a:lnSpc>
                <a:spcPct val="100000"/>
              </a:lnSpc>
              <a:spcBef>
                <a:spcPts val="325"/>
              </a:spcBef>
              <a:tabLst>
                <a:tab pos="1006475" algn="l"/>
                <a:tab pos="3077210" algn="l"/>
                <a:tab pos="3981450" algn="l"/>
                <a:tab pos="5201285" algn="l"/>
                <a:tab pos="7061200" algn="l"/>
              </a:tabLst>
            </a:pPr>
            <a:r>
              <a:rPr lang="en-IN" sz="2500" spc="370" dirty="0">
                <a:latin typeface="Tahoma"/>
                <a:cs typeface="Tahoma"/>
              </a:rPr>
              <a:t>w</a:t>
            </a:r>
            <a:r>
              <a:rPr lang="en-IN" sz="2500" spc="135" dirty="0">
                <a:latin typeface="Tahoma"/>
                <a:cs typeface="Tahoma"/>
              </a:rPr>
              <a:t>i</a:t>
            </a:r>
            <a:r>
              <a:rPr lang="en-IN" sz="2500" spc="175" dirty="0">
                <a:latin typeface="Tahoma"/>
                <a:cs typeface="Tahoma"/>
              </a:rPr>
              <a:t>t</a:t>
            </a:r>
            <a:r>
              <a:rPr lang="en-IN" sz="2500" spc="275" dirty="0">
                <a:latin typeface="Tahoma"/>
                <a:cs typeface="Tahoma"/>
              </a:rPr>
              <a:t>h</a:t>
            </a:r>
            <a:r>
              <a:rPr lang="en-IN" sz="2500" dirty="0">
                <a:latin typeface="Tahoma"/>
                <a:cs typeface="Tahoma"/>
              </a:rPr>
              <a:t>	</a:t>
            </a:r>
            <a:r>
              <a:rPr lang="en-IN" sz="2500" spc="75" dirty="0" err="1">
                <a:latin typeface="Tahoma"/>
                <a:cs typeface="Tahoma"/>
              </a:rPr>
              <a:t>r</a:t>
            </a:r>
            <a:r>
              <a:rPr lang="en-IN" sz="2500" spc="145" dirty="0" err="1">
                <a:latin typeface="Tahoma"/>
                <a:cs typeface="Tahoma"/>
              </a:rPr>
              <a:t>e</a:t>
            </a:r>
            <a:r>
              <a:rPr lang="en-IN" sz="2500" spc="210" dirty="0" err="1">
                <a:latin typeface="Tahoma"/>
                <a:cs typeface="Tahoma"/>
              </a:rPr>
              <a:t>g</a:t>
            </a:r>
            <a:r>
              <a:rPr lang="en-IN" sz="2500" spc="229" dirty="0" err="1">
                <a:latin typeface="Tahoma"/>
                <a:cs typeface="Tahoma"/>
              </a:rPr>
              <a:t>u</a:t>
            </a:r>
            <a:r>
              <a:rPr lang="en-IN" sz="2500" spc="165" dirty="0" err="1">
                <a:latin typeface="Tahoma"/>
                <a:cs typeface="Tahoma"/>
              </a:rPr>
              <a:t>l</a:t>
            </a:r>
            <a:r>
              <a:rPr lang="en-IN" sz="2500" spc="145" dirty="0" err="1">
                <a:latin typeface="Tahoma"/>
                <a:cs typeface="Tahoma"/>
              </a:rPr>
              <a:t>a</a:t>
            </a:r>
            <a:r>
              <a:rPr lang="en-IN" sz="2500" spc="175" dirty="0" err="1">
                <a:latin typeface="Tahoma"/>
                <a:cs typeface="Tahoma"/>
              </a:rPr>
              <a:t>t</a:t>
            </a:r>
            <a:r>
              <a:rPr sz="2500" spc="135" dirty="0">
                <a:latin typeface="Tahoma"/>
                <a:cs typeface="Tahoma"/>
              </a:rPr>
              <a:t>i</a:t>
            </a:r>
            <a:r>
              <a:rPr sz="2500" spc="200" dirty="0">
                <a:latin typeface="Tahoma"/>
                <a:cs typeface="Tahoma"/>
              </a:rPr>
              <a:t>o</a:t>
            </a:r>
            <a:r>
              <a:rPr sz="2500" spc="254" dirty="0">
                <a:latin typeface="Tahoma"/>
                <a:cs typeface="Tahoma"/>
              </a:rPr>
              <a:t>n</a:t>
            </a:r>
            <a:r>
              <a:rPr sz="2500" spc="55" dirty="0">
                <a:latin typeface="Tahoma"/>
                <a:cs typeface="Tahoma"/>
              </a:rPr>
              <a:t>s</a:t>
            </a:r>
            <a:r>
              <a:rPr sz="2500" dirty="0">
                <a:latin typeface="Tahoma"/>
                <a:cs typeface="Tahoma"/>
              </a:rPr>
              <a:t>	</a:t>
            </a:r>
            <a:r>
              <a:rPr sz="2500" spc="145" dirty="0">
                <a:latin typeface="Tahoma"/>
                <a:cs typeface="Tahoma"/>
              </a:rPr>
              <a:t>a</a:t>
            </a:r>
            <a:r>
              <a:rPr sz="2500" spc="254" dirty="0">
                <a:latin typeface="Tahoma"/>
                <a:cs typeface="Tahoma"/>
              </a:rPr>
              <a:t>n</a:t>
            </a:r>
            <a:r>
              <a:rPr sz="2500" spc="320" dirty="0">
                <a:latin typeface="Tahoma"/>
                <a:cs typeface="Tahoma"/>
              </a:rPr>
              <a:t>d</a:t>
            </a:r>
            <a:r>
              <a:rPr sz="2500" dirty="0">
                <a:latin typeface="Tahoma"/>
                <a:cs typeface="Tahoma"/>
              </a:rPr>
              <a:t>	</a:t>
            </a:r>
            <a:r>
              <a:rPr sz="2500" spc="50" dirty="0">
                <a:latin typeface="Tahoma"/>
                <a:cs typeface="Tahoma"/>
              </a:rPr>
              <a:t>s</a:t>
            </a:r>
            <a:r>
              <a:rPr sz="2500" spc="145" dirty="0">
                <a:latin typeface="Tahoma"/>
                <a:cs typeface="Tahoma"/>
              </a:rPr>
              <a:t>a</a:t>
            </a:r>
            <a:r>
              <a:rPr sz="2500" spc="55" dirty="0">
                <a:latin typeface="Tahoma"/>
                <a:cs typeface="Tahoma"/>
              </a:rPr>
              <a:t>f</a:t>
            </a:r>
            <a:r>
              <a:rPr sz="2500" spc="145" dirty="0">
                <a:latin typeface="Tahoma"/>
                <a:cs typeface="Tahoma"/>
              </a:rPr>
              <a:t>e</a:t>
            </a:r>
            <a:r>
              <a:rPr sz="2500" spc="175" dirty="0">
                <a:latin typeface="Tahoma"/>
                <a:cs typeface="Tahoma"/>
              </a:rPr>
              <a:t>t</a:t>
            </a:r>
            <a:r>
              <a:rPr sz="2500" spc="80" dirty="0">
                <a:latin typeface="Tahoma"/>
                <a:cs typeface="Tahoma"/>
              </a:rPr>
              <a:t>y</a:t>
            </a:r>
            <a:r>
              <a:rPr sz="2500" dirty="0">
                <a:latin typeface="Tahoma"/>
                <a:cs typeface="Tahoma"/>
              </a:rPr>
              <a:t>	</a:t>
            </a:r>
            <a:r>
              <a:rPr sz="2500" spc="50" dirty="0">
                <a:latin typeface="Tahoma"/>
                <a:cs typeface="Tahoma"/>
              </a:rPr>
              <a:t>s</a:t>
            </a:r>
            <a:r>
              <a:rPr sz="2500" spc="175" dirty="0">
                <a:latin typeface="Tahoma"/>
                <a:cs typeface="Tahoma"/>
              </a:rPr>
              <a:t>t</a:t>
            </a:r>
            <a:r>
              <a:rPr sz="2500" spc="145" dirty="0">
                <a:latin typeface="Tahoma"/>
                <a:cs typeface="Tahoma"/>
              </a:rPr>
              <a:t>a</a:t>
            </a:r>
            <a:r>
              <a:rPr sz="2500" spc="254" dirty="0">
                <a:latin typeface="Tahoma"/>
                <a:cs typeface="Tahoma"/>
              </a:rPr>
              <a:t>n</a:t>
            </a:r>
            <a:r>
              <a:rPr sz="2500" spc="315" dirty="0">
                <a:latin typeface="Tahoma"/>
                <a:cs typeface="Tahoma"/>
              </a:rPr>
              <a:t>d</a:t>
            </a:r>
            <a:r>
              <a:rPr sz="2500" spc="145" dirty="0">
                <a:latin typeface="Tahoma"/>
                <a:cs typeface="Tahoma"/>
              </a:rPr>
              <a:t>a</a:t>
            </a:r>
            <a:r>
              <a:rPr sz="2500" spc="75" dirty="0">
                <a:latin typeface="Tahoma"/>
                <a:cs typeface="Tahoma"/>
              </a:rPr>
              <a:t>r</a:t>
            </a:r>
            <a:r>
              <a:rPr sz="2500" spc="315" dirty="0">
                <a:latin typeface="Tahoma"/>
                <a:cs typeface="Tahoma"/>
              </a:rPr>
              <a:t>d</a:t>
            </a:r>
            <a:r>
              <a:rPr sz="2500" spc="55" dirty="0">
                <a:latin typeface="Tahoma"/>
                <a:cs typeface="Tahoma"/>
              </a:rPr>
              <a:t>s</a:t>
            </a:r>
            <a:r>
              <a:rPr sz="2500" dirty="0">
                <a:latin typeface="Tahoma"/>
                <a:cs typeface="Tahoma"/>
              </a:rPr>
              <a:t>	</a:t>
            </a:r>
            <a:r>
              <a:rPr sz="2500" spc="175" dirty="0">
                <a:latin typeface="Tahoma"/>
                <a:cs typeface="Tahoma"/>
              </a:rPr>
              <a:t>t</a:t>
            </a:r>
            <a:r>
              <a:rPr sz="2500" spc="204" dirty="0">
                <a:latin typeface="Tahoma"/>
                <a:cs typeface="Tahoma"/>
              </a:rPr>
              <a:t>o</a:t>
            </a:r>
            <a:endParaRPr sz="2500" dirty="0">
              <a:latin typeface="Tahoma"/>
              <a:cs typeface="Tahoma"/>
            </a:endParaRPr>
          </a:p>
          <a:p>
            <a:pPr marR="10160" algn="r">
              <a:lnSpc>
                <a:spcPct val="100000"/>
              </a:lnSpc>
              <a:spcBef>
                <a:spcPts val="225"/>
              </a:spcBef>
              <a:tabLst>
                <a:tab pos="896619" algn="l"/>
                <a:tab pos="2344420" algn="l"/>
              </a:tabLst>
            </a:pPr>
            <a:r>
              <a:rPr sz="2500" spc="240" dirty="0">
                <a:latin typeface="Tahoma"/>
                <a:cs typeface="Tahoma"/>
              </a:rPr>
              <a:t>and	</a:t>
            </a:r>
            <a:r>
              <a:rPr sz="2500" spc="190" dirty="0">
                <a:latin typeface="Tahoma"/>
                <a:cs typeface="Tahoma"/>
              </a:rPr>
              <a:t>protect	</a:t>
            </a:r>
            <a:r>
              <a:rPr sz="2500" spc="145" dirty="0">
                <a:latin typeface="Tahoma"/>
                <a:cs typeface="Tahoma"/>
              </a:rPr>
              <a:t>customers,</a:t>
            </a:r>
            <a:endParaRPr sz="2500" dirty="0">
              <a:latin typeface="Tahoma"/>
              <a:cs typeface="Tahoma"/>
            </a:endParaRPr>
          </a:p>
        </p:txBody>
      </p:sp>
      <p:pic>
        <p:nvPicPr>
          <p:cNvPr id="16" name="object 16"/>
          <p:cNvPicPr/>
          <p:nvPr/>
        </p:nvPicPr>
        <p:blipFill>
          <a:blip r:embed="rId3" cstate="print"/>
          <a:stretch>
            <a:fillRect/>
          </a:stretch>
        </p:blipFill>
        <p:spPr>
          <a:xfrm>
            <a:off x="934357" y="7486870"/>
            <a:ext cx="104775" cy="104774"/>
          </a:xfrm>
          <a:prstGeom prst="rect">
            <a:avLst/>
          </a:prstGeom>
        </p:spPr>
      </p:pic>
      <p:sp>
        <p:nvSpPr>
          <p:cNvPr id="17" name="object 17"/>
          <p:cNvSpPr txBox="1"/>
          <p:nvPr/>
        </p:nvSpPr>
        <p:spPr>
          <a:xfrm>
            <a:off x="1194608" y="6880438"/>
            <a:ext cx="7416165" cy="805798"/>
          </a:xfrm>
          <a:prstGeom prst="rect">
            <a:avLst/>
          </a:prstGeom>
        </p:spPr>
        <p:txBody>
          <a:bodyPr vert="horz" wrap="square" lIns="0" tIns="12700" rIns="0" bIns="0" rtlCol="0">
            <a:spAutoFit/>
          </a:bodyPr>
          <a:lstStyle/>
          <a:p>
            <a:pPr marL="12700" marR="5080">
              <a:lnSpc>
                <a:spcPct val="107500"/>
              </a:lnSpc>
              <a:spcBef>
                <a:spcPts val="100"/>
              </a:spcBef>
            </a:pPr>
            <a:r>
              <a:rPr sz="2500" spc="150" dirty="0">
                <a:latin typeface="Tahoma"/>
                <a:cs typeface="Tahoma"/>
              </a:rPr>
              <a:t>employees, </a:t>
            </a:r>
            <a:r>
              <a:rPr sz="2500" spc="240" dirty="0">
                <a:latin typeface="Tahoma"/>
                <a:cs typeface="Tahoma"/>
              </a:rPr>
              <a:t>and </a:t>
            </a:r>
            <a:r>
              <a:rPr sz="2500" spc="200" dirty="0">
                <a:latin typeface="Tahoma"/>
                <a:cs typeface="Tahoma"/>
              </a:rPr>
              <a:t>the company's </a:t>
            </a:r>
            <a:r>
              <a:rPr sz="2500" spc="150" dirty="0">
                <a:latin typeface="Tahoma"/>
                <a:cs typeface="Tahoma"/>
              </a:rPr>
              <a:t>reputation. </a:t>
            </a:r>
            <a:r>
              <a:rPr sz="2500" spc="155" dirty="0">
                <a:latin typeface="Tahoma"/>
                <a:cs typeface="Tahoma"/>
              </a:rPr>
              <a:t> </a:t>
            </a:r>
            <a:r>
              <a:rPr sz="2500" u="sng" spc="200" dirty="0">
                <a:solidFill>
                  <a:srgbClr val="0070C0"/>
                </a:solidFill>
                <a:latin typeface="Tahoma"/>
                <a:cs typeface="Tahoma"/>
              </a:rPr>
              <a:t>Customer</a:t>
            </a:r>
            <a:r>
              <a:rPr sz="2500" u="sng" spc="340" dirty="0">
                <a:solidFill>
                  <a:srgbClr val="0070C0"/>
                </a:solidFill>
                <a:latin typeface="Tahoma"/>
                <a:cs typeface="Tahoma"/>
              </a:rPr>
              <a:t> </a:t>
            </a:r>
            <a:r>
              <a:rPr sz="2500" u="sng" spc="125" dirty="0">
                <a:solidFill>
                  <a:srgbClr val="0070C0"/>
                </a:solidFill>
                <a:latin typeface="Tahoma"/>
                <a:cs typeface="Tahoma"/>
              </a:rPr>
              <a:t>experience:</a:t>
            </a:r>
            <a:r>
              <a:rPr sz="2500" u="sng" spc="345" dirty="0">
                <a:solidFill>
                  <a:srgbClr val="0070C0"/>
                </a:solidFill>
                <a:latin typeface="Tahoma"/>
                <a:cs typeface="Tahoma"/>
              </a:rPr>
              <a:t> </a:t>
            </a:r>
            <a:r>
              <a:rPr sz="2500" spc="165" dirty="0">
                <a:latin typeface="Tahoma"/>
                <a:cs typeface="Tahoma"/>
              </a:rPr>
              <a:t>Ensure</a:t>
            </a:r>
            <a:r>
              <a:rPr sz="2500" spc="345" dirty="0">
                <a:latin typeface="Tahoma"/>
                <a:cs typeface="Tahoma"/>
              </a:rPr>
              <a:t> </a:t>
            </a:r>
            <a:r>
              <a:rPr sz="2500" spc="150" dirty="0">
                <a:latin typeface="Tahoma"/>
                <a:cs typeface="Tahoma"/>
              </a:rPr>
              <a:t>a</a:t>
            </a:r>
            <a:r>
              <a:rPr sz="2500" spc="345" dirty="0">
                <a:latin typeface="Tahoma"/>
                <a:cs typeface="Tahoma"/>
              </a:rPr>
              <a:t> </a:t>
            </a:r>
            <a:r>
              <a:rPr sz="2500" spc="160" dirty="0">
                <a:latin typeface="Tahoma"/>
                <a:cs typeface="Tahoma"/>
              </a:rPr>
              <a:t>seamless</a:t>
            </a:r>
            <a:r>
              <a:rPr sz="2500" spc="345" dirty="0">
                <a:latin typeface="Tahoma"/>
                <a:cs typeface="Tahoma"/>
              </a:rPr>
              <a:t> </a:t>
            </a:r>
            <a:r>
              <a:rPr sz="2500" spc="240" dirty="0">
                <a:latin typeface="Tahoma"/>
                <a:cs typeface="Tahoma"/>
              </a:rPr>
              <a:t>and</a:t>
            </a:r>
            <a:endParaRPr sz="2500" dirty="0">
              <a:latin typeface="Tahoma"/>
              <a:cs typeface="Tahoma"/>
            </a:endParaRPr>
          </a:p>
        </p:txBody>
      </p:sp>
      <p:sp>
        <p:nvSpPr>
          <p:cNvPr id="18" name="object 18"/>
          <p:cNvSpPr txBox="1"/>
          <p:nvPr/>
        </p:nvSpPr>
        <p:spPr>
          <a:xfrm>
            <a:off x="1194608" y="7699588"/>
            <a:ext cx="5946775" cy="844550"/>
          </a:xfrm>
          <a:prstGeom prst="rect">
            <a:avLst/>
          </a:prstGeom>
        </p:spPr>
        <p:txBody>
          <a:bodyPr vert="horz" wrap="square" lIns="0" tIns="12700" rIns="0" bIns="0" rtlCol="0">
            <a:spAutoFit/>
          </a:bodyPr>
          <a:lstStyle/>
          <a:p>
            <a:pPr marL="12700" marR="5080">
              <a:lnSpc>
                <a:spcPct val="107500"/>
              </a:lnSpc>
              <a:spcBef>
                <a:spcPts val="100"/>
              </a:spcBef>
              <a:tabLst>
                <a:tab pos="1560195" algn="l"/>
                <a:tab pos="1755139" algn="l"/>
                <a:tab pos="3435985" algn="l"/>
                <a:tab pos="4373880" algn="l"/>
                <a:tab pos="5549265" algn="l"/>
              </a:tabLst>
            </a:pPr>
            <a:r>
              <a:rPr sz="2500" spc="75" dirty="0">
                <a:latin typeface="Tahoma"/>
                <a:cs typeface="Tahoma"/>
              </a:rPr>
              <a:t>r</a:t>
            </a:r>
            <a:r>
              <a:rPr sz="2500" spc="145" dirty="0">
                <a:latin typeface="Tahoma"/>
                <a:cs typeface="Tahoma"/>
              </a:rPr>
              <a:t>e</a:t>
            </a:r>
            <a:r>
              <a:rPr sz="2500" spc="165" dirty="0">
                <a:latin typeface="Tahoma"/>
                <a:cs typeface="Tahoma"/>
              </a:rPr>
              <a:t>l</a:t>
            </a:r>
            <a:r>
              <a:rPr sz="2500" spc="135" dirty="0">
                <a:latin typeface="Tahoma"/>
                <a:cs typeface="Tahoma"/>
              </a:rPr>
              <a:t>i</a:t>
            </a:r>
            <a:r>
              <a:rPr sz="2500" spc="145" dirty="0">
                <a:latin typeface="Tahoma"/>
                <a:cs typeface="Tahoma"/>
              </a:rPr>
              <a:t>a</a:t>
            </a:r>
            <a:r>
              <a:rPr sz="2500" spc="310" dirty="0">
                <a:latin typeface="Tahoma"/>
                <a:cs typeface="Tahoma"/>
              </a:rPr>
              <a:t>b</a:t>
            </a:r>
            <a:r>
              <a:rPr sz="2500" spc="165" dirty="0">
                <a:latin typeface="Tahoma"/>
                <a:cs typeface="Tahoma"/>
              </a:rPr>
              <a:t>l</a:t>
            </a:r>
            <a:r>
              <a:rPr sz="2500" spc="150" dirty="0">
                <a:latin typeface="Tahoma"/>
                <a:cs typeface="Tahoma"/>
              </a:rPr>
              <a:t>e</a:t>
            </a:r>
            <a:r>
              <a:rPr sz="2500" dirty="0">
                <a:latin typeface="Tahoma"/>
                <a:cs typeface="Tahoma"/>
              </a:rPr>
              <a:t>	</a:t>
            </a:r>
            <a:r>
              <a:rPr sz="2500" spc="250" dirty="0">
                <a:latin typeface="Tahoma"/>
                <a:cs typeface="Tahoma"/>
              </a:rPr>
              <a:t>c</a:t>
            </a:r>
            <a:r>
              <a:rPr sz="2500" spc="229" dirty="0">
                <a:latin typeface="Tahoma"/>
                <a:cs typeface="Tahoma"/>
              </a:rPr>
              <a:t>u</a:t>
            </a:r>
            <a:r>
              <a:rPr sz="2500" spc="50" dirty="0">
                <a:latin typeface="Tahoma"/>
                <a:cs typeface="Tahoma"/>
              </a:rPr>
              <a:t>s</a:t>
            </a:r>
            <a:r>
              <a:rPr sz="2500" spc="175" dirty="0">
                <a:latin typeface="Tahoma"/>
                <a:cs typeface="Tahoma"/>
              </a:rPr>
              <a:t>t</a:t>
            </a:r>
            <a:r>
              <a:rPr sz="2500" spc="200" dirty="0">
                <a:latin typeface="Tahoma"/>
                <a:cs typeface="Tahoma"/>
              </a:rPr>
              <a:t>o</a:t>
            </a:r>
            <a:r>
              <a:rPr sz="2500" spc="500" dirty="0">
                <a:latin typeface="Tahoma"/>
                <a:cs typeface="Tahoma"/>
              </a:rPr>
              <a:t>m</a:t>
            </a:r>
            <a:r>
              <a:rPr sz="2500" spc="145" dirty="0">
                <a:latin typeface="Tahoma"/>
                <a:cs typeface="Tahoma"/>
              </a:rPr>
              <a:t>e</a:t>
            </a:r>
            <a:r>
              <a:rPr sz="2500" spc="80" dirty="0">
                <a:latin typeface="Tahoma"/>
                <a:cs typeface="Tahoma"/>
              </a:rPr>
              <a:t>r</a:t>
            </a:r>
            <a:r>
              <a:rPr sz="2500" dirty="0">
                <a:latin typeface="Tahoma"/>
                <a:cs typeface="Tahoma"/>
              </a:rPr>
              <a:t>	</a:t>
            </a:r>
            <a:r>
              <a:rPr sz="2500" spc="145" dirty="0">
                <a:latin typeface="Tahoma"/>
                <a:cs typeface="Tahoma"/>
              </a:rPr>
              <a:t>e</a:t>
            </a:r>
            <a:r>
              <a:rPr sz="2500" spc="140" dirty="0">
                <a:latin typeface="Tahoma"/>
                <a:cs typeface="Tahoma"/>
              </a:rPr>
              <a:t>x</a:t>
            </a:r>
            <a:r>
              <a:rPr sz="2500" spc="310" dirty="0">
                <a:latin typeface="Tahoma"/>
                <a:cs typeface="Tahoma"/>
              </a:rPr>
              <a:t>p</a:t>
            </a:r>
            <a:r>
              <a:rPr sz="2500" spc="145" dirty="0">
                <a:latin typeface="Tahoma"/>
                <a:cs typeface="Tahoma"/>
              </a:rPr>
              <a:t>e</a:t>
            </a:r>
            <a:r>
              <a:rPr sz="2500" spc="75" dirty="0">
                <a:latin typeface="Tahoma"/>
                <a:cs typeface="Tahoma"/>
              </a:rPr>
              <a:t>r</a:t>
            </a:r>
            <a:r>
              <a:rPr sz="2500" spc="135" dirty="0">
                <a:latin typeface="Tahoma"/>
                <a:cs typeface="Tahoma"/>
              </a:rPr>
              <a:t>i</a:t>
            </a:r>
            <a:r>
              <a:rPr sz="2500" spc="145" dirty="0">
                <a:latin typeface="Tahoma"/>
                <a:cs typeface="Tahoma"/>
              </a:rPr>
              <a:t>e</a:t>
            </a:r>
            <a:r>
              <a:rPr sz="2500" spc="254" dirty="0">
                <a:latin typeface="Tahoma"/>
                <a:cs typeface="Tahoma"/>
              </a:rPr>
              <a:t>n</a:t>
            </a:r>
            <a:r>
              <a:rPr sz="2500" spc="250" dirty="0">
                <a:latin typeface="Tahoma"/>
                <a:cs typeface="Tahoma"/>
              </a:rPr>
              <a:t>c</a:t>
            </a:r>
            <a:r>
              <a:rPr sz="2500" spc="150" dirty="0">
                <a:latin typeface="Tahoma"/>
                <a:cs typeface="Tahoma"/>
              </a:rPr>
              <a:t>e</a:t>
            </a:r>
            <a:r>
              <a:rPr sz="2500" dirty="0">
                <a:latin typeface="Tahoma"/>
                <a:cs typeface="Tahoma"/>
              </a:rPr>
              <a:t>	</a:t>
            </a:r>
            <a:r>
              <a:rPr sz="2500" spc="310" dirty="0">
                <a:latin typeface="Tahoma"/>
                <a:cs typeface="Tahoma"/>
              </a:rPr>
              <a:t>b</a:t>
            </a:r>
            <a:r>
              <a:rPr sz="2500" spc="60" dirty="0">
                <a:latin typeface="Tahoma"/>
                <a:cs typeface="Tahoma"/>
              </a:rPr>
              <a:t>y  </a:t>
            </a:r>
            <a:r>
              <a:rPr sz="2500" spc="145" dirty="0">
                <a:latin typeface="Tahoma"/>
                <a:cs typeface="Tahoma"/>
              </a:rPr>
              <a:t>realistic		expectations,	</a:t>
            </a:r>
            <a:r>
              <a:rPr sz="2500" spc="190" dirty="0">
                <a:latin typeface="Tahoma"/>
                <a:cs typeface="Tahoma"/>
              </a:rPr>
              <a:t>providing</a:t>
            </a:r>
            <a:endParaRPr sz="2500" dirty="0">
              <a:latin typeface="Tahoma"/>
              <a:cs typeface="Tahoma"/>
            </a:endParaRPr>
          </a:p>
        </p:txBody>
      </p:sp>
      <p:sp>
        <p:nvSpPr>
          <p:cNvPr id="19" name="object 19"/>
          <p:cNvSpPr txBox="1"/>
          <p:nvPr/>
        </p:nvSpPr>
        <p:spPr>
          <a:xfrm>
            <a:off x="7486009" y="7699588"/>
            <a:ext cx="1125220" cy="844550"/>
          </a:xfrm>
          <a:prstGeom prst="rect">
            <a:avLst/>
          </a:prstGeom>
        </p:spPr>
        <p:txBody>
          <a:bodyPr vert="horz" wrap="square" lIns="0" tIns="12700" rIns="0" bIns="0" rtlCol="0">
            <a:spAutoFit/>
          </a:bodyPr>
          <a:lstStyle/>
          <a:p>
            <a:pPr marL="112395" marR="5080" indent="-100330">
              <a:lnSpc>
                <a:spcPct val="107500"/>
              </a:lnSpc>
              <a:spcBef>
                <a:spcPts val="100"/>
              </a:spcBef>
            </a:pPr>
            <a:r>
              <a:rPr sz="2500" spc="50" dirty="0">
                <a:latin typeface="Tahoma"/>
                <a:cs typeface="Tahoma"/>
              </a:rPr>
              <a:t>s</a:t>
            </a:r>
            <a:r>
              <a:rPr sz="2500" spc="145" dirty="0">
                <a:latin typeface="Tahoma"/>
                <a:cs typeface="Tahoma"/>
              </a:rPr>
              <a:t>e</a:t>
            </a:r>
            <a:r>
              <a:rPr sz="2500" spc="175" dirty="0">
                <a:latin typeface="Tahoma"/>
                <a:cs typeface="Tahoma"/>
              </a:rPr>
              <a:t>tt</a:t>
            </a:r>
            <a:r>
              <a:rPr sz="2500" spc="135" dirty="0">
                <a:latin typeface="Tahoma"/>
                <a:cs typeface="Tahoma"/>
              </a:rPr>
              <a:t>i</a:t>
            </a:r>
            <a:r>
              <a:rPr sz="2500" spc="254" dirty="0">
                <a:latin typeface="Tahoma"/>
                <a:cs typeface="Tahoma"/>
              </a:rPr>
              <a:t>n</a:t>
            </a:r>
            <a:r>
              <a:rPr sz="2500" spc="155" dirty="0">
                <a:latin typeface="Tahoma"/>
                <a:cs typeface="Tahoma"/>
              </a:rPr>
              <a:t>g  </a:t>
            </a:r>
            <a:r>
              <a:rPr sz="2500" spc="175" dirty="0">
                <a:latin typeface="Tahoma"/>
                <a:cs typeface="Tahoma"/>
              </a:rPr>
              <a:t>t</a:t>
            </a:r>
            <a:r>
              <a:rPr sz="2500" spc="135" dirty="0">
                <a:latin typeface="Tahoma"/>
                <a:cs typeface="Tahoma"/>
              </a:rPr>
              <a:t>i</a:t>
            </a:r>
            <a:r>
              <a:rPr sz="2500" spc="500" dirty="0">
                <a:latin typeface="Tahoma"/>
                <a:cs typeface="Tahoma"/>
              </a:rPr>
              <a:t>m</a:t>
            </a:r>
            <a:r>
              <a:rPr sz="2500" spc="145" dirty="0">
                <a:latin typeface="Tahoma"/>
                <a:cs typeface="Tahoma"/>
              </a:rPr>
              <a:t>e</a:t>
            </a:r>
            <a:r>
              <a:rPr sz="2500" spc="165" dirty="0">
                <a:latin typeface="Tahoma"/>
                <a:cs typeface="Tahoma"/>
              </a:rPr>
              <a:t>l</a:t>
            </a:r>
            <a:r>
              <a:rPr sz="2500" spc="80" dirty="0">
                <a:latin typeface="Tahoma"/>
                <a:cs typeface="Tahoma"/>
              </a:rPr>
              <a:t>y</a:t>
            </a:r>
            <a:endParaRPr sz="2500">
              <a:latin typeface="Tahoma"/>
              <a:cs typeface="Tahoma"/>
            </a:endParaRPr>
          </a:p>
        </p:txBody>
      </p:sp>
      <p:sp>
        <p:nvSpPr>
          <p:cNvPr id="20" name="object 20"/>
          <p:cNvSpPr txBox="1"/>
          <p:nvPr/>
        </p:nvSpPr>
        <p:spPr>
          <a:xfrm>
            <a:off x="1194608" y="8547351"/>
            <a:ext cx="6536690" cy="406400"/>
          </a:xfrm>
          <a:prstGeom prst="rect">
            <a:avLst/>
          </a:prstGeom>
        </p:spPr>
        <p:txBody>
          <a:bodyPr vert="horz" wrap="square" lIns="0" tIns="12700" rIns="0" bIns="0" rtlCol="0">
            <a:spAutoFit/>
          </a:bodyPr>
          <a:lstStyle/>
          <a:p>
            <a:pPr marL="12700">
              <a:lnSpc>
                <a:spcPct val="100000"/>
              </a:lnSpc>
              <a:spcBef>
                <a:spcPts val="100"/>
              </a:spcBef>
            </a:pPr>
            <a:r>
              <a:rPr sz="2500" spc="145" dirty="0">
                <a:latin typeface="Tahoma"/>
                <a:cs typeface="Tahoma"/>
              </a:rPr>
              <a:t>updates,</a:t>
            </a:r>
            <a:r>
              <a:rPr sz="2500" spc="-135" dirty="0">
                <a:latin typeface="Tahoma"/>
                <a:cs typeface="Tahoma"/>
              </a:rPr>
              <a:t> </a:t>
            </a:r>
            <a:r>
              <a:rPr sz="2500" spc="240" dirty="0">
                <a:latin typeface="Tahoma"/>
                <a:cs typeface="Tahoma"/>
              </a:rPr>
              <a:t>and</a:t>
            </a:r>
            <a:r>
              <a:rPr sz="2500" spc="-135" dirty="0">
                <a:latin typeface="Tahoma"/>
                <a:cs typeface="Tahoma"/>
              </a:rPr>
              <a:t> </a:t>
            </a:r>
            <a:r>
              <a:rPr sz="2500" spc="170" dirty="0">
                <a:latin typeface="Tahoma"/>
                <a:cs typeface="Tahoma"/>
              </a:rPr>
              <a:t>addressing</a:t>
            </a:r>
            <a:r>
              <a:rPr sz="2500" spc="-135" dirty="0">
                <a:latin typeface="Tahoma"/>
                <a:cs typeface="Tahoma"/>
              </a:rPr>
              <a:t> </a:t>
            </a:r>
            <a:r>
              <a:rPr sz="2500" spc="110" dirty="0">
                <a:latin typeface="Tahoma"/>
                <a:cs typeface="Tahoma"/>
              </a:rPr>
              <a:t>issues</a:t>
            </a:r>
            <a:r>
              <a:rPr sz="2500" spc="-135" dirty="0">
                <a:latin typeface="Tahoma"/>
                <a:cs typeface="Tahoma"/>
              </a:rPr>
              <a:t> </a:t>
            </a:r>
            <a:r>
              <a:rPr sz="2500" spc="175" dirty="0">
                <a:latin typeface="Tahoma"/>
                <a:cs typeface="Tahoma"/>
              </a:rPr>
              <a:t>promptly.</a:t>
            </a:r>
            <a:endParaRPr sz="2500">
              <a:latin typeface="Tahoma"/>
              <a:cs typeface="Tahoma"/>
            </a:endParaRPr>
          </a:p>
        </p:txBody>
      </p:sp>
      <p:sp>
        <p:nvSpPr>
          <p:cNvPr id="21" name="object 21"/>
          <p:cNvSpPr txBox="1"/>
          <p:nvPr/>
        </p:nvSpPr>
        <p:spPr>
          <a:xfrm>
            <a:off x="982528" y="2403726"/>
            <a:ext cx="4284345" cy="406400"/>
          </a:xfrm>
          <a:prstGeom prst="rect">
            <a:avLst/>
          </a:prstGeom>
        </p:spPr>
        <p:txBody>
          <a:bodyPr vert="horz" wrap="square" lIns="0" tIns="12700" rIns="0" bIns="0" rtlCol="0">
            <a:spAutoFit/>
          </a:bodyPr>
          <a:lstStyle/>
          <a:p>
            <a:pPr marL="12700">
              <a:lnSpc>
                <a:spcPct val="100000"/>
              </a:lnSpc>
              <a:spcBef>
                <a:spcPts val="100"/>
              </a:spcBef>
            </a:pPr>
            <a:r>
              <a:rPr sz="2500" spc="175" dirty="0">
                <a:solidFill>
                  <a:srgbClr val="FF0000"/>
                </a:solidFill>
                <a:latin typeface="Tahoma"/>
                <a:cs typeface="Tahoma"/>
              </a:rPr>
              <a:t>Operations</a:t>
            </a:r>
            <a:r>
              <a:rPr sz="2500" spc="-180" dirty="0">
                <a:solidFill>
                  <a:srgbClr val="FF0000"/>
                </a:solidFill>
                <a:latin typeface="Tahoma"/>
                <a:cs typeface="Tahoma"/>
              </a:rPr>
              <a:t> </a:t>
            </a:r>
            <a:r>
              <a:rPr sz="2500" spc="135" dirty="0">
                <a:solidFill>
                  <a:srgbClr val="FF0000"/>
                </a:solidFill>
                <a:latin typeface="Tahoma"/>
                <a:cs typeface="Tahoma"/>
              </a:rPr>
              <a:t>Considerations</a:t>
            </a:r>
            <a:r>
              <a:rPr sz="2500" spc="135" dirty="0">
                <a:latin typeface="Tahoma"/>
                <a:cs typeface="Tahoma"/>
              </a:rPr>
              <a:t>:</a:t>
            </a:r>
            <a:endParaRPr sz="2500" dirty="0">
              <a:latin typeface="Tahoma"/>
              <a:cs typeface="Tahoma"/>
            </a:endParaRPr>
          </a:p>
        </p:txBody>
      </p:sp>
      <p:sp>
        <p:nvSpPr>
          <p:cNvPr id="23" name="TextBox 22">
            <a:extLst>
              <a:ext uri="{FF2B5EF4-FFF2-40B4-BE49-F238E27FC236}">
                <a16:creationId xmlns:a16="http://schemas.microsoft.com/office/drawing/2014/main" id="{399C4898-3CF2-4DD9-893E-F5456E14009F}"/>
              </a:ext>
            </a:extLst>
          </p:cNvPr>
          <p:cNvSpPr txBox="1"/>
          <p:nvPr/>
        </p:nvSpPr>
        <p:spPr>
          <a:xfrm>
            <a:off x="9877878" y="2478862"/>
            <a:ext cx="7916908" cy="1815882"/>
          </a:xfrm>
          <a:prstGeom prst="rect">
            <a:avLst/>
          </a:prstGeom>
          <a:noFill/>
        </p:spPr>
        <p:txBody>
          <a:bodyPr wrap="square">
            <a:spAutoFit/>
          </a:bodyPr>
          <a:lstStyle/>
          <a:p>
            <a:r>
              <a:rPr lang="en-US" sz="2800" dirty="0">
                <a:solidFill>
                  <a:srgbClr val="FF0000"/>
                </a:solidFill>
              </a:rPr>
              <a:t>Supply Chain Considerations:</a:t>
            </a:r>
          </a:p>
          <a:p>
            <a:r>
              <a:rPr lang="en-US" sz="2800" dirty="0">
                <a:solidFill>
                  <a:srgbClr val="0070C0"/>
                </a:solidFill>
              </a:rPr>
              <a:t>Inventory management: </a:t>
            </a:r>
            <a:r>
              <a:rPr lang="en-US" sz="2800" dirty="0"/>
              <a:t>Optimize inventory  management to ensure timely and accurate  order fulfillment and minimize stockouts and  overstocks</a:t>
            </a:r>
            <a:endParaRPr lang="en-IN" sz="2800" dirty="0"/>
          </a:p>
        </p:txBody>
      </p:sp>
      <p:sp>
        <p:nvSpPr>
          <p:cNvPr id="26" name="TextBox 25">
            <a:extLst>
              <a:ext uri="{FF2B5EF4-FFF2-40B4-BE49-F238E27FC236}">
                <a16:creationId xmlns:a16="http://schemas.microsoft.com/office/drawing/2014/main" id="{0E43E83B-A34C-48DF-B092-07448C305972}"/>
              </a:ext>
            </a:extLst>
          </p:cNvPr>
          <p:cNvSpPr txBox="1"/>
          <p:nvPr/>
        </p:nvSpPr>
        <p:spPr>
          <a:xfrm>
            <a:off x="9837691" y="4348019"/>
            <a:ext cx="8209135" cy="954107"/>
          </a:xfrm>
          <a:prstGeom prst="rect">
            <a:avLst/>
          </a:prstGeom>
          <a:noFill/>
        </p:spPr>
        <p:txBody>
          <a:bodyPr wrap="square">
            <a:spAutoFit/>
          </a:bodyPr>
          <a:lstStyle/>
          <a:p>
            <a:r>
              <a:rPr lang="en-US" sz="2800" dirty="0">
                <a:solidFill>
                  <a:srgbClr val="0070C0"/>
                </a:solidFill>
              </a:rPr>
              <a:t>Network optimization: </a:t>
            </a:r>
            <a:r>
              <a:rPr lang="en-US" sz="2800" dirty="0"/>
              <a:t>Optimize  distribution network to support the drone program , considering </a:t>
            </a:r>
          </a:p>
        </p:txBody>
      </p:sp>
      <p:sp>
        <p:nvSpPr>
          <p:cNvPr id="28" name="TextBox 27">
            <a:extLst>
              <a:ext uri="{FF2B5EF4-FFF2-40B4-BE49-F238E27FC236}">
                <a16:creationId xmlns:a16="http://schemas.microsoft.com/office/drawing/2014/main" id="{62221DE2-17CD-43D1-AB4A-5416120DD3B6}"/>
              </a:ext>
            </a:extLst>
          </p:cNvPr>
          <p:cNvSpPr txBox="1"/>
          <p:nvPr/>
        </p:nvSpPr>
        <p:spPr>
          <a:xfrm>
            <a:off x="9837691" y="5302126"/>
            <a:ext cx="7916908" cy="3816429"/>
          </a:xfrm>
          <a:prstGeom prst="rect">
            <a:avLst/>
          </a:prstGeom>
          <a:noFill/>
        </p:spPr>
        <p:txBody>
          <a:bodyPr wrap="square">
            <a:spAutoFit/>
          </a:bodyPr>
          <a:lstStyle/>
          <a:p>
            <a:r>
              <a:rPr lang="en-US" sz="2800" dirty="0"/>
              <a:t> factors such as delivery  zones, flight range, and drone capacity (Chen &amp; Lin, 2018) .</a:t>
            </a:r>
          </a:p>
          <a:p>
            <a:r>
              <a:rPr lang="en-US" sz="2800" dirty="0">
                <a:solidFill>
                  <a:srgbClr val="0070C0"/>
                </a:solidFill>
              </a:rPr>
              <a:t>Supplier management: </a:t>
            </a:r>
            <a:r>
              <a:rPr lang="en-US" sz="2800" dirty="0"/>
              <a:t>Develop strong relationships to ensure timely delivery, quality products, and competitive pricing(Wang et al., 2020).</a:t>
            </a:r>
          </a:p>
          <a:p>
            <a:r>
              <a:rPr lang="en-US" sz="2800" dirty="0">
                <a:solidFill>
                  <a:srgbClr val="0070C0"/>
                </a:solidFill>
              </a:rPr>
              <a:t>Risk management: </a:t>
            </a:r>
            <a:r>
              <a:rPr lang="en-US" sz="2800" dirty="0"/>
              <a:t>Develop contingency plans to mitigate supply chain risks, such as weather-related disruptions, technical issues,  or security breaches</a:t>
            </a:r>
          </a:p>
          <a:p>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1763131" y="0"/>
            <a:ext cx="6524869" cy="10289540"/>
            <a:chOff x="6475512" y="0"/>
            <a:chExt cx="11824335" cy="10289540"/>
          </a:xfrm>
        </p:grpSpPr>
        <p:pic>
          <p:nvPicPr>
            <p:cNvPr id="3" name="object 3"/>
            <p:cNvPicPr/>
            <p:nvPr/>
          </p:nvPicPr>
          <p:blipFill>
            <a:blip r:embed="rId2" cstate="print"/>
            <a:stretch>
              <a:fillRect/>
            </a:stretch>
          </p:blipFill>
          <p:spPr>
            <a:xfrm>
              <a:off x="6475512" y="2"/>
              <a:ext cx="11812487" cy="10286996"/>
            </a:xfrm>
            <a:prstGeom prst="rect">
              <a:avLst/>
            </a:prstGeom>
          </p:spPr>
        </p:pic>
        <p:pic>
          <p:nvPicPr>
            <p:cNvPr id="4" name="object 4"/>
            <p:cNvPicPr/>
            <p:nvPr/>
          </p:nvPicPr>
          <p:blipFill>
            <a:blip r:embed="rId3" cstate="print"/>
            <a:stretch>
              <a:fillRect/>
            </a:stretch>
          </p:blipFill>
          <p:spPr>
            <a:xfrm>
              <a:off x="12045001" y="0"/>
              <a:ext cx="6254838" cy="6376922"/>
            </a:xfrm>
            <a:prstGeom prst="rect">
              <a:avLst/>
            </a:prstGeom>
          </p:spPr>
        </p:pic>
      </p:grpSp>
      <p:sp>
        <p:nvSpPr>
          <p:cNvPr id="8" name="object 8"/>
          <p:cNvSpPr txBox="1">
            <a:spLocks noGrp="1"/>
          </p:cNvSpPr>
          <p:nvPr>
            <p:ph type="title"/>
          </p:nvPr>
        </p:nvSpPr>
        <p:spPr>
          <a:xfrm>
            <a:off x="1016000" y="1048700"/>
            <a:ext cx="17043400" cy="768800"/>
          </a:xfrm>
          <a:prstGeom prst="rect">
            <a:avLst/>
          </a:prstGeom>
        </p:spPr>
        <p:txBody>
          <a:bodyPr vert="horz" wrap="square" lIns="0" tIns="139065" rIns="0" bIns="0" rtlCol="0">
            <a:spAutoFit/>
          </a:bodyPr>
          <a:lstStyle/>
          <a:p>
            <a:pPr marL="12700" marR="5080">
              <a:lnSpc>
                <a:spcPts val="4880"/>
              </a:lnSpc>
              <a:spcBef>
                <a:spcPts val="1095"/>
              </a:spcBef>
            </a:pPr>
            <a:r>
              <a:rPr lang="en-IN" sz="4900" b="1" spc="55" dirty="0">
                <a:latin typeface="Tahoma"/>
                <a:cs typeface="Tahoma"/>
              </a:rPr>
              <a:t>UNDERESTIMATING FACTORS BY EXECUTIVES</a:t>
            </a:r>
            <a:endParaRPr sz="4900" dirty="0">
              <a:latin typeface="Tahoma"/>
              <a:cs typeface="Tahoma"/>
            </a:endParaRPr>
          </a:p>
        </p:txBody>
      </p:sp>
      <p:sp>
        <p:nvSpPr>
          <p:cNvPr id="20" name="object 20"/>
          <p:cNvSpPr txBox="1">
            <a:spLocks noGrp="1"/>
          </p:cNvSpPr>
          <p:nvPr>
            <p:ph type="body" idx="1"/>
          </p:nvPr>
        </p:nvSpPr>
        <p:spPr>
          <a:xfrm>
            <a:off x="457199" y="2019300"/>
            <a:ext cx="17297401" cy="7774564"/>
          </a:xfrm>
          <a:prstGeom prst="rect">
            <a:avLst/>
          </a:prstGeom>
        </p:spPr>
        <p:txBody>
          <a:bodyPr vert="horz" wrap="square" lIns="0" tIns="41275" rIns="0" bIns="0" rtlCol="0">
            <a:spAutoFit/>
          </a:bodyPr>
          <a:lstStyle/>
          <a:p>
            <a:pPr marL="355600" indent="-342900" algn="just">
              <a:lnSpc>
                <a:spcPct val="100000"/>
              </a:lnSpc>
              <a:spcBef>
                <a:spcPts val="325"/>
              </a:spcBef>
              <a:buFont typeface="Wingdings" panose="05000000000000000000" pitchFamily="2" charset="2"/>
              <a:buChar char="q"/>
            </a:pPr>
            <a:r>
              <a:rPr lang="en-US" b="1" u="sng" spc="110" dirty="0"/>
              <a:t>Regulatory Compliance</a:t>
            </a:r>
            <a:r>
              <a:rPr lang="en-US" spc="110" dirty="0"/>
              <a:t>: The company must ensure that they are in compliance with all regulatory bodies, including FAA regulations. Failure to comply with regulations can result in legal penalties and delays in the launch of the program.</a:t>
            </a:r>
          </a:p>
          <a:p>
            <a:pPr marL="355600" indent="-342900" algn="just">
              <a:lnSpc>
                <a:spcPct val="100000"/>
              </a:lnSpc>
              <a:spcBef>
                <a:spcPts val="325"/>
              </a:spcBef>
              <a:buFont typeface="Wingdings" panose="05000000000000000000" pitchFamily="2" charset="2"/>
              <a:buChar char="q"/>
            </a:pPr>
            <a:endParaRPr lang="en-US" spc="110" dirty="0"/>
          </a:p>
          <a:p>
            <a:pPr marL="355600" indent="-342900" algn="just">
              <a:lnSpc>
                <a:spcPct val="100000"/>
              </a:lnSpc>
              <a:spcBef>
                <a:spcPts val="325"/>
              </a:spcBef>
              <a:buFont typeface="Wingdings" panose="05000000000000000000" pitchFamily="2" charset="2"/>
              <a:buChar char="q"/>
            </a:pPr>
            <a:r>
              <a:rPr lang="en-US" b="1" u="sng" spc="110" dirty="0"/>
              <a:t>Weather Conditions: </a:t>
            </a:r>
            <a:r>
              <a:rPr lang="en-US" spc="110" dirty="0"/>
              <a:t>Weather conditions can significantly affect the operations of drones, and the company must take into account the potential impact of inclement weather on their operations.</a:t>
            </a:r>
          </a:p>
          <a:p>
            <a:pPr marL="355600" indent="-342900" algn="just">
              <a:lnSpc>
                <a:spcPct val="100000"/>
              </a:lnSpc>
              <a:spcBef>
                <a:spcPts val="325"/>
              </a:spcBef>
              <a:buFont typeface="Wingdings" panose="05000000000000000000" pitchFamily="2" charset="2"/>
              <a:buChar char="q"/>
            </a:pPr>
            <a:endParaRPr lang="en-US" spc="110" dirty="0"/>
          </a:p>
          <a:p>
            <a:pPr marL="355600" indent="-342900" algn="just">
              <a:lnSpc>
                <a:spcPct val="100000"/>
              </a:lnSpc>
              <a:spcBef>
                <a:spcPts val="325"/>
              </a:spcBef>
              <a:buFont typeface="Wingdings" panose="05000000000000000000" pitchFamily="2" charset="2"/>
              <a:buChar char="q"/>
            </a:pPr>
            <a:r>
              <a:rPr lang="en-US" b="1" u="sng" spc="110" dirty="0"/>
              <a:t>Technical Difficulties: </a:t>
            </a:r>
            <a:r>
              <a:rPr lang="en-US" spc="110" dirty="0"/>
              <a:t>Drones are complex machines, and technical difficulties can arise, leading to delays in the program's launch and increased maintenance costs.</a:t>
            </a:r>
          </a:p>
          <a:p>
            <a:pPr marL="355600" indent="-342900" algn="just">
              <a:lnSpc>
                <a:spcPct val="100000"/>
              </a:lnSpc>
              <a:spcBef>
                <a:spcPts val="325"/>
              </a:spcBef>
              <a:buFont typeface="Wingdings" panose="05000000000000000000" pitchFamily="2" charset="2"/>
              <a:buChar char="q"/>
            </a:pPr>
            <a:endParaRPr lang="en-US" spc="110" dirty="0"/>
          </a:p>
          <a:p>
            <a:pPr marL="355600" indent="-342900" algn="just">
              <a:lnSpc>
                <a:spcPct val="100000"/>
              </a:lnSpc>
              <a:spcBef>
                <a:spcPts val="325"/>
              </a:spcBef>
              <a:buFont typeface="Wingdings" panose="05000000000000000000" pitchFamily="2" charset="2"/>
              <a:buChar char="q"/>
            </a:pPr>
            <a:r>
              <a:rPr lang="en-US" b="1" u="sng" spc="110" dirty="0"/>
              <a:t>Security Concerns: </a:t>
            </a:r>
            <a:r>
              <a:rPr lang="en-US" spc="110" dirty="0"/>
              <a:t>Drones can be vulnerable to cyberattacks, and the company must have adequate security measures in place to protect against such threats.</a:t>
            </a:r>
          </a:p>
          <a:p>
            <a:pPr marL="355600" indent="-342900" algn="just">
              <a:lnSpc>
                <a:spcPct val="100000"/>
              </a:lnSpc>
              <a:spcBef>
                <a:spcPts val="325"/>
              </a:spcBef>
              <a:buFont typeface="Wingdings" panose="05000000000000000000" pitchFamily="2" charset="2"/>
              <a:buChar char="q"/>
            </a:pPr>
            <a:endParaRPr lang="en-US" spc="110" dirty="0"/>
          </a:p>
          <a:p>
            <a:pPr marL="355600" indent="-342900" algn="just">
              <a:lnSpc>
                <a:spcPct val="100000"/>
              </a:lnSpc>
              <a:spcBef>
                <a:spcPts val="325"/>
              </a:spcBef>
              <a:buFont typeface="Wingdings" panose="05000000000000000000" pitchFamily="2" charset="2"/>
              <a:buChar char="q"/>
            </a:pPr>
            <a:r>
              <a:rPr lang="en-US" b="1" u="sng" spc="110" dirty="0"/>
              <a:t>Skilled Workforce:</a:t>
            </a:r>
            <a:r>
              <a:rPr lang="en-US" spc="110" dirty="0"/>
              <a:t> The company must have a workforce that is skilled in drone operations, maintenance, and repair. This may require additional training and investment in human resources.</a:t>
            </a:r>
          </a:p>
          <a:p>
            <a:pPr marL="355600" indent="-342900" algn="just">
              <a:lnSpc>
                <a:spcPct val="100000"/>
              </a:lnSpc>
              <a:spcBef>
                <a:spcPts val="325"/>
              </a:spcBef>
              <a:buFont typeface="Wingdings" panose="05000000000000000000" pitchFamily="2" charset="2"/>
              <a:buChar char="q"/>
            </a:pPr>
            <a:endParaRPr lang="en-US" spc="110" dirty="0"/>
          </a:p>
          <a:p>
            <a:pPr marL="355600" indent="-342900" algn="just">
              <a:lnSpc>
                <a:spcPct val="100000"/>
              </a:lnSpc>
              <a:spcBef>
                <a:spcPts val="325"/>
              </a:spcBef>
              <a:buFont typeface="Wingdings" panose="05000000000000000000" pitchFamily="2" charset="2"/>
              <a:buChar char="q"/>
            </a:pPr>
            <a:r>
              <a:rPr lang="en-US" b="1" u="sng" spc="110" dirty="0"/>
              <a:t>Maintenance Costs:</a:t>
            </a:r>
            <a:r>
              <a:rPr lang="en-US" spc="110" dirty="0"/>
              <a:t> Drones require regular maintenance to ensure that they operate effectively, and the company must factor in the associated costs of maintenance and repairs.</a:t>
            </a:r>
          </a:p>
          <a:p>
            <a:pPr marL="12700" algn="just">
              <a:lnSpc>
                <a:spcPct val="100000"/>
              </a:lnSpc>
              <a:spcBef>
                <a:spcPts val="325"/>
              </a:spcBef>
            </a:pPr>
            <a:endParaRPr lang="en-US" spc="11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3" cstate="print"/>
          <a:stretch>
            <a:fillRect/>
          </a:stretch>
        </p:blipFill>
        <p:spPr>
          <a:xfrm>
            <a:off x="14856824" y="0"/>
            <a:ext cx="3431142" cy="8752841"/>
          </a:xfrm>
          <a:prstGeom prst="rect">
            <a:avLst/>
          </a:prstGeom>
        </p:spPr>
      </p:pic>
      <p:sp>
        <p:nvSpPr>
          <p:cNvPr id="4" name="object 4"/>
          <p:cNvSpPr txBox="1">
            <a:spLocks noGrp="1"/>
          </p:cNvSpPr>
          <p:nvPr>
            <p:ph type="title"/>
          </p:nvPr>
        </p:nvSpPr>
        <p:spPr>
          <a:xfrm>
            <a:off x="381000" y="800100"/>
            <a:ext cx="19431000" cy="936154"/>
          </a:xfrm>
          <a:prstGeom prst="rect">
            <a:avLst/>
          </a:prstGeom>
        </p:spPr>
        <p:txBody>
          <a:bodyPr vert="horz" wrap="square" lIns="0" tIns="12700" rIns="0" bIns="0" rtlCol="0">
            <a:spAutoFit/>
          </a:bodyPr>
          <a:lstStyle/>
          <a:p>
            <a:pPr marL="12700">
              <a:lnSpc>
                <a:spcPct val="100000"/>
              </a:lnSpc>
              <a:spcBef>
                <a:spcPts val="100"/>
              </a:spcBef>
              <a:tabLst>
                <a:tab pos="4422775" algn="l"/>
              </a:tabLst>
            </a:pPr>
            <a:r>
              <a:rPr lang="en-US" spc="680" dirty="0"/>
              <a:t>7.Potential Projection For Total Revenues</a:t>
            </a:r>
            <a:endParaRPr spc="655" dirty="0"/>
          </a:p>
        </p:txBody>
      </p:sp>
      <p:sp>
        <p:nvSpPr>
          <p:cNvPr id="5" name="TextBox 4">
            <a:extLst>
              <a:ext uri="{FF2B5EF4-FFF2-40B4-BE49-F238E27FC236}">
                <a16:creationId xmlns:a16="http://schemas.microsoft.com/office/drawing/2014/main" id="{E1AA7219-ADAD-4244-BECC-D596CA377FEA}"/>
              </a:ext>
            </a:extLst>
          </p:cNvPr>
          <p:cNvSpPr txBox="1"/>
          <p:nvPr/>
        </p:nvSpPr>
        <p:spPr>
          <a:xfrm>
            <a:off x="914400" y="2346088"/>
            <a:ext cx="14630400" cy="6370975"/>
          </a:xfrm>
          <a:prstGeom prst="rect">
            <a:avLst/>
          </a:prstGeom>
          <a:noFill/>
        </p:spPr>
        <p:txBody>
          <a:bodyPr wrap="square" rtlCol="0">
            <a:spAutoFit/>
          </a:bodyPr>
          <a:lstStyle/>
          <a:p>
            <a:r>
              <a:rPr lang="en-US" dirty="0"/>
              <a:t> </a:t>
            </a:r>
            <a:r>
              <a:rPr lang="en-US" sz="2400" dirty="0">
                <a:latin typeface="Tahoma" panose="020B0604030504040204" pitchFamily="34" charset="0"/>
                <a:ea typeface="Tahoma" panose="020B0604030504040204" pitchFamily="34" charset="0"/>
                <a:cs typeface="Tahoma" panose="020B0604030504040204" pitchFamily="34" charset="0"/>
              </a:rPr>
              <a:t>A potential projection for TOTAL revenues, COGS, and inventory at the company level each quarter of the ensuing 8 quarters, based on the rollout schedule, using fiscal 2021 and 2022 values as the baseline.</a:t>
            </a:r>
          </a:p>
          <a:p>
            <a:endParaRPr lang="en-US" sz="2400" dirty="0">
              <a:latin typeface="Tahoma" panose="020B0604030504040204" pitchFamily="34" charset="0"/>
              <a:ea typeface="Tahoma" panose="020B0604030504040204" pitchFamily="34" charset="0"/>
              <a:cs typeface="Tahoma" panose="020B0604030504040204" pitchFamily="34" charset="0"/>
            </a:endParaRPr>
          </a:p>
          <a:p>
            <a:r>
              <a:rPr lang="en-IN" sz="2400" b="1" dirty="0">
                <a:latin typeface="Tahoma" panose="020B0604030504040204" pitchFamily="34" charset="0"/>
                <a:ea typeface="Tahoma" panose="020B0604030504040204" pitchFamily="34" charset="0"/>
                <a:cs typeface="Tahoma" panose="020B0604030504040204" pitchFamily="34" charset="0"/>
              </a:rPr>
              <a:t>Baseline (FY2021):</a:t>
            </a:r>
          </a:p>
          <a:p>
            <a:r>
              <a:rPr lang="en-IN" sz="2400" dirty="0">
                <a:latin typeface="Tahoma" panose="020B0604030504040204" pitchFamily="34" charset="0"/>
                <a:ea typeface="Tahoma" panose="020B0604030504040204" pitchFamily="34" charset="0"/>
                <a:cs typeface="Tahoma" panose="020B0604030504040204" pitchFamily="34" charset="0"/>
              </a:rPr>
              <a:t>Total revenues: $60 billion</a:t>
            </a:r>
          </a:p>
          <a:p>
            <a:r>
              <a:rPr lang="en-IN" sz="2400" dirty="0">
                <a:latin typeface="Tahoma" panose="020B0604030504040204" pitchFamily="34" charset="0"/>
                <a:ea typeface="Tahoma" panose="020B0604030504040204" pitchFamily="34" charset="0"/>
                <a:cs typeface="Tahoma" panose="020B0604030504040204" pitchFamily="34" charset="0"/>
              </a:rPr>
              <a:t>COGS: $42 billion</a:t>
            </a:r>
          </a:p>
          <a:p>
            <a:r>
              <a:rPr lang="en-IN" sz="2400" dirty="0">
                <a:latin typeface="Tahoma" panose="020B0604030504040204" pitchFamily="34" charset="0"/>
                <a:ea typeface="Tahoma" panose="020B0604030504040204" pitchFamily="34" charset="0"/>
                <a:cs typeface="Tahoma" panose="020B0604030504040204" pitchFamily="34" charset="0"/>
              </a:rPr>
              <a:t>Inventory: $6 billion</a:t>
            </a:r>
          </a:p>
          <a:p>
            <a:endParaRPr lang="en-IN" sz="2400" dirty="0">
              <a:latin typeface="Tahoma" panose="020B0604030504040204" pitchFamily="34" charset="0"/>
              <a:ea typeface="Tahoma" panose="020B0604030504040204" pitchFamily="34" charset="0"/>
              <a:cs typeface="Tahoma" panose="020B0604030504040204" pitchFamily="34" charset="0"/>
            </a:endParaRPr>
          </a:p>
          <a:p>
            <a:r>
              <a:rPr lang="en-IN" sz="2400" b="1" dirty="0">
                <a:latin typeface="Tahoma" panose="020B0604030504040204" pitchFamily="34" charset="0"/>
                <a:ea typeface="Tahoma" panose="020B0604030504040204" pitchFamily="34" charset="0"/>
                <a:cs typeface="Tahoma" panose="020B0604030504040204" pitchFamily="34" charset="0"/>
              </a:rPr>
              <a:t>Conservative forecast:</a:t>
            </a:r>
          </a:p>
          <a:p>
            <a:r>
              <a:rPr lang="en-IN" sz="2400" dirty="0">
                <a:latin typeface="Tahoma" panose="020B0604030504040204" pitchFamily="34" charset="0"/>
                <a:ea typeface="Tahoma" panose="020B0604030504040204" pitchFamily="34" charset="0"/>
                <a:cs typeface="Tahoma" panose="020B0604030504040204" pitchFamily="34" charset="0"/>
              </a:rPr>
              <a:t>Total revenues: $61 billion (+$1 billion incremental impact)</a:t>
            </a:r>
          </a:p>
          <a:p>
            <a:r>
              <a:rPr lang="en-IN" sz="2400" dirty="0">
                <a:latin typeface="Tahoma" panose="020B0604030504040204" pitchFamily="34" charset="0"/>
                <a:ea typeface="Tahoma" panose="020B0604030504040204" pitchFamily="34" charset="0"/>
                <a:cs typeface="Tahoma" panose="020B0604030504040204" pitchFamily="34" charset="0"/>
              </a:rPr>
              <a:t>COGS: $43 billion (+$1 billion incremental impact)</a:t>
            </a:r>
          </a:p>
          <a:p>
            <a:r>
              <a:rPr lang="en-IN" sz="2400" dirty="0">
                <a:latin typeface="Tahoma" panose="020B0604030504040204" pitchFamily="34" charset="0"/>
                <a:ea typeface="Tahoma" panose="020B0604030504040204" pitchFamily="34" charset="0"/>
                <a:cs typeface="Tahoma" panose="020B0604030504040204" pitchFamily="34" charset="0"/>
              </a:rPr>
              <a:t>Inventory: $6.5 billion (+$0.5 billion incremental impact)</a:t>
            </a:r>
          </a:p>
          <a:p>
            <a:endParaRPr lang="en-IN" sz="2400" dirty="0">
              <a:latin typeface="Tahoma" panose="020B0604030504040204" pitchFamily="34" charset="0"/>
              <a:ea typeface="Tahoma" panose="020B0604030504040204" pitchFamily="34" charset="0"/>
              <a:cs typeface="Tahoma" panose="020B0604030504040204" pitchFamily="34" charset="0"/>
            </a:endParaRPr>
          </a:p>
          <a:p>
            <a:r>
              <a:rPr lang="en-IN" sz="2400" b="1" dirty="0">
                <a:latin typeface="Tahoma" panose="020B0604030504040204" pitchFamily="34" charset="0"/>
                <a:ea typeface="Tahoma" panose="020B0604030504040204" pitchFamily="34" charset="0"/>
                <a:cs typeface="Tahoma" panose="020B0604030504040204" pitchFamily="34" charset="0"/>
              </a:rPr>
              <a:t>Aggressive forecast:</a:t>
            </a:r>
          </a:p>
          <a:p>
            <a:r>
              <a:rPr lang="en-IN" sz="2400" dirty="0">
                <a:latin typeface="Tahoma" panose="020B0604030504040204" pitchFamily="34" charset="0"/>
                <a:ea typeface="Tahoma" panose="020B0604030504040204" pitchFamily="34" charset="0"/>
                <a:cs typeface="Tahoma" panose="020B0604030504040204" pitchFamily="34" charset="0"/>
              </a:rPr>
              <a:t>Total revenues: $63 billion (+$3 billion incremental impact)</a:t>
            </a:r>
          </a:p>
          <a:p>
            <a:r>
              <a:rPr lang="en-IN" sz="2400" dirty="0">
                <a:latin typeface="Tahoma" panose="020B0604030504040204" pitchFamily="34" charset="0"/>
                <a:ea typeface="Tahoma" panose="020B0604030504040204" pitchFamily="34" charset="0"/>
                <a:cs typeface="Tahoma" panose="020B0604030504040204" pitchFamily="34" charset="0"/>
              </a:rPr>
              <a:t>COGS: $41 billion (-$1 billion incremental impact)</a:t>
            </a:r>
          </a:p>
          <a:p>
            <a:r>
              <a:rPr lang="en-IN" sz="2400" dirty="0">
                <a:latin typeface="Tahoma" panose="020B0604030504040204" pitchFamily="34" charset="0"/>
                <a:ea typeface="Tahoma" panose="020B0604030504040204" pitchFamily="34" charset="0"/>
                <a:cs typeface="Tahoma" panose="020B0604030504040204" pitchFamily="34" charset="0"/>
              </a:rPr>
              <a:t>Inventory: $5.5 billion (-$0.5 billion incremental impact)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3179D-06CB-94D5-0BC0-CE368B208F82}"/>
              </a:ext>
            </a:extLst>
          </p:cNvPr>
          <p:cNvSpPr>
            <a:spLocks noGrp="1"/>
          </p:cNvSpPr>
          <p:nvPr>
            <p:ph type="title"/>
          </p:nvPr>
        </p:nvSpPr>
        <p:spPr>
          <a:xfrm>
            <a:off x="990600" y="1144445"/>
            <a:ext cx="10129520" cy="939800"/>
          </a:xfrm>
        </p:spPr>
        <p:txBody>
          <a:bodyPr/>
          <a:lstStyle/>
          <a:p>
            <a:r>
              <a:rPr lang="en-US" sz="6000" b="1" spc="-10" dirty="0"/>
              <a:t>References</a:t>
            </a:r>
            <a:endParaRPr lang="en-US" dirty="0"/>
          </a:p>
        </p:txBody>
      </p:sp>
      <p:sp>
        <p:nvSpPr>
          <p:cNvPr id="3" name="Text Placeholder 2">
            <a:extLst>
              <a:ext uri="{FF2B5EF4-FFF2-40B4-BE49-F238E27FC236}">
                <a16:creationId xmlns:a16="http://schemas.microsoft.com/office/drawing/2014/main" id="{1CD97333-E547-8027-671A-7F348CE310DA}"/>
              </a:ext>
            </a:extLst>
          </p:cNvPr>
          <p:cNvSpPr>
            <a:spLocks noGrp="1"/>
          </p:cNvSpPr>
          <p:nvPr>
            <p:ph type="body" idx="1"/>
          </p:nvPr>
        </p:nvSpPr>
        <p:spPr>
          <a:xfrm>
            <a:off x="656687" y="2247900"/>
            <a:ext cx="16974626" cy="7771358"/>
          </a:xfrm>
        </p:spPr>
        <p:txBody>
          <a:bodyPr/>
          <a:lstStyle/>
          <a:p>
            <a:pPr marL="457200" indent="-457200">
              <a:buFont typeface="Arial" panose="020B0604020202020204" pitchFamily="34" charset="0"/>
              <a:buChar char="•"/>
            </a:pPr>
            <a:r>
              <a:rPr lang="en-US" sz="2400" dirty="0"/>
              <a:t>Kroger Company. (2022). About Us. Retrieved January 26, 2023, from </a:t>
            </a:r>
            <a:r>
              <a:rPr lang="en-US" sz="2400" dirty="0">
                <a:hlinkClick r:id="rId2"/>
              </a:rPr>
              <a:t>https://www.thekrogerco.com/about-kroger</a:t>
            </a:r>
            <a:endParaRPr lang="en-US" sz="2400" dirty="0"/>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Kroger Company. (2022). 2022 Annual Report. Retrieved January 26, 2023, from </a:t>
            </a:r>
            <a:r>
              <a:rPr lang="en-US" sz="2400" dirty="0">
                <a:hlinkClick r:id="rId3"/>
              </a:rPr>
              <a:t>https://ir.kroger.com/static-files/758c8735-8a1b-42e7-9727-539e14e9f65d</a:t>
            </a:r>
            <a:endParaRPr lang="en-US" sz="2400" dirty="0"/>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Amazon. (2022). Amazon Q4 2021 Earnings Release. </a:t>
            </a:r>
            <a:r>
              <a:rPr lang="en-US" sz="2400" dirty="0">
                <a:hlinkClick r:id="rId4"/>
              </a:rPr>
              <a:t>https://ir.aboutamazon.com/static-files/2f38b2cf-b53b-469d-a612-bba71b1c31f6</a:t>
            </a:r>
            <a:endParaRPr lang="en-US" sz="2400" dirty="0"/>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Foust, J. (2021, August 23). FAA approves Amazon Prime Air drone delivery fleet. </a:t>
            </a:r>
            <a:r>
              <a:rPr lang="en-US" sz="2400" dirty="0" err="1"/>
              <a:t>SpaceNews</a:t>
            </a:r>
            <a:r>
              <a:rPr lang="en-US" sz="2400" dirty="0"/>
              <a:t>. </a:t>
            </a:r>
            <a:r>
              <a:rPr lang="en-US" sz="2400" dirty="0">
                <a:hlinkClick r:id="rId5"/>
              </a:rPr>
              <a:t>https://spacenews.com/faa-approves-amazon-prime-air-drone-delivery-fleet</a:t>
            </a:r>
            <a:endParaRPr lang="en-US" sz="2400" dirty="0"/>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Goetz, K. (2022, February 2). Amazon’s drone delivery service cleared for takeoff in US. The Verge. </a:t>
            </a:r>
            <a:r>
              <a:rPr lang="en-US" sz="2400" dirty="0">
                <a:hlinkClick r:id="rId6"/>
              </a:rPr>
              <a:t>https://www.theverge.com/2022/2/2/22915011/amazon-prime-air-drone-delivery-service-faa-approval</a:t>
            </a:r>
            <a:endParaRPr lang="en-US" sz="2400" dirty="0"/>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Chen, J., &amp; Lin, J. (2018). Design of logistics drone delivery network with battery swapping stations. Transportation Research Part C: Emerging Technologies, 95, 154-177. </a:t>
            </a:r>
            <a:r>
              <a:rPr lang="en-US" sz="2400" dirty="0">
                <a:hlinkClick r:id="rId7"/>
              </a:rPr>
              <a:t>https://doi.org/10.1016/j.trc.2018.07.011</a:t>
            </a:r>
            <a:endParaRPr lang="en-US" sz="2400" dirty="0"/>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Wang, Y., Zhao, X., Zhao, Z., &amp; Li, K. (2020). Optimal drone delivery fleet management under urban airspace constraints. Transportation Research Part E: Logistics and Transportation Review, 141, 101873. </a:t>
            </a:r>
            <a:r>
              <a:rPr lang="en-US" sz="2400" dirty="0">
                <a:hlinkClick r:id="rId8"/>
              </a:rPr>
              <a:t>https://doi.org/10.1016/j.tre.2020.101873</a:t>
            </a:r>
            <a:endParaRPr lang="en-US" sz="2400" dirty="0"/>
          </a:p>
          <a:p>
            <a:endParaRPr lang="en-US" dirty="0"/>
          </a:p>
        </p:txBody>
      </p:sp>
    </p:spTree>
    <p:extLst>
      <p:ext uri="{BB962C8B-B14F-4D97-AF65-F5344CB8AC3E}">
        <p14:creationId xmlns:p14="http://schemas.microsoft.com/office/powerpoint/2010/main" val="3849877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8768" y="1934632"/>
            <a:ext cx="6732905" cy="4157979"/>
          </a:xfrm>
          <a:prstGeom prst="rect">
            <a:avLst/>
          </a:prstGeom>
        </p:spPr>
        <p:txBody>
          <a:bodyPr vert="horz" wrap="square" lIns="0" tIns="394970" rIns="0" bIns="0" rtlCol="0">
            <a:spAutoFit/>
          </a:bodyPr>
          <a:lstStyle/>
          <a:p>
            <a:pPr marL="12700" marR="5080">
              <a:lnSpc>
                <a:spcPts val="14760"/>
              </a:lnSpc>
              <a:spcBef>
                <a:spcPts val="3110"/>
              </a:spcBef>
            </a:pPr>
            <a:r>
              <a:rPr sz="14800" b="1" spc="-515" dirty="0">
                <a:latin typeface="Tahoma"/>
                <a:cs typeface="Tahoma"/>
              </a:rPr>
              <a:t>T</a:t>
            </a:r>
            <a:r>
              <a:rPr sz="14800" b="1" spc="-170" dirty="0">
                <a:latin typeface="Tahoma"/>
                <a:cs typeface="Tahoma"/>
              </a:rPr>
              <a:t>H</a:t>
            </a:r>
            <a:r>
              <a:rPr sz="14800" b="1" spc="770" dirty="0">
                <a:latin typeface="Tahoma"/>
                <a:cs typeface="Tahoma"/>
              </a:rPr>
              <a:t>A</a:t>
            </a:r>
            <a:r>
              <a:rPr sz="14800" b="1" spc="-265" dirty="0">
                <a:latin typeface="Tahoma"/>
                <a:cs typeface="Tahoma"/>
              </a:rPr>
              <a:t>N</a:t>
            </a:r>
            <a:r>
              <a:rPr sz="14800" b="1" spc="465" dirty="0">
                <a:latin typeface="Tahoma"/>
                <a:cs typeface="Tahoma"/>
              </a:rPr>
              <a:t>K  </a:t>
            </a:r>
            <a:r>
              <a:rPr lang="en-US" sz="14800" b="1" spc="465" dirty="0">
                <a:latin typeface="Tahoma"/>
                <a:cs typeface="Tahoma"/>
              </a:rPr>
              <a:t>      </a:t>
            </a:r>
            <a:r>
              <a:rPr sz="14800" b="1" spc="-10" dirty="0">
                <a:latin typeface="Tahoma"/>
                <a:cs typeface="Tahoma"/>
              </a:rPr>
              <a:t>YOU</a:t>
            </a:r>
            <a:endParaRPr sz="14800" dirty="0">
              <a:latin typeface="Tahoma"/>
              <a:cs typeface="Tahoma"/>
            </a:endParaRPr>
          </a:p>
        </p:txBody>
      </p:sp>
      <p:pic>
        <p:nvPicPr>
          <p:cNvPr id="3" name="object 3"/>
          <p:cNvPicPr/>
          <p:nvPr/>
        </p:nvPicPr>
        <p:blipFill>
          <a:blip r:embed="rId2" cstate="print"/>
          <a:stretch>
            <a:fillRect/>
          </a:stretch>
        </p:blipFill>
        <p:spPr>
          <a:xfrm>
            <a:off x="10206184" y="1092504"/>
            <a:ext cx="8081808" cy="91942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7604556" y="0"/>
            <a:ext cx="10683444" cy="2004016"/>
          </a:xfrm>
          <a:prstGeom prst="rect">
            <a:avLst/>
          </a:prstGeom>
        </p:spPr>
      </p:pic>
      <p:pic>
        <p:nvPicPr>
          <p:cNvPr id="3" name="object 3"/>
          <p:cNvPicPr/>
          <p:nvPr/>
        </p:nvPicPr>
        <p:blipFill>
          <a:blip r:embed="rId4" cstate="print"/>
          <a:stretch>
            <a:fillRect/>
          </a:stretch>
        </p:blipFill>
        <p:spPr>
          <a:xfrm>
            <a:off x="13581451" y="2486029"/>
            <a:ext cx="4210049" cy="7361888"/>
          </a:xfrm>
          <a:prstGeom prst="rect">
            <a:avLst/>
          </a:prstGeom>
        </p:spPr>
      </p:pic>
      <p:sp>
        <p:nvSpPr>
          <p:cNvPr id="4" name="object 4"/>
          <p:cNvSpPr txBox="1">
            <a:spLocks noGrp="1"/>
          </p:cNvSpPr>
          <p:nvPr>
            <p:ph type="title"/>
          </p:nvPr>
        </p:nvSpPr>
        <p:spPr>
          <a:xfrm>
            <a:off x="335838" y="774937"/>
            <a:ext cx="14537436" cy="936154"/>
          </a:xfrm>
          <a:prstGeom prst="rect">
            <a:avLst/>
          </a:prstGeom>
        </p:spPr>
        <p:txBody>
          <a:bodyPr vert="horz" wrap="square" lIns="0" tIns="12700" rIns="0" bIns="0" rtlCol="0">
            <a:spAutoFit/>
          </a:bodyPr>
          <a:lstStyle/>
          <a:p>
            <a:pPr marL="12700">
              <a:lnSpc>
                <a:spcPct val="100000"/>
              </a:lnSpc>
              <a:spcBef>
                <a:spcPts val="100"/>
              </a:spcBef>
            </a:pPr>
            <a:r>
              <a:rPr lang="en-IN" spc="350" dirty="0"/>
              <a:t>1.COMPANY’S BACKGROUND </a:t>
            </a:r>
            <a:endParaRPr spc="350" dirty="0"/>
          </a:p>
        </p:txBody>
      </p:sp>
      <p:sp>
        <p:nvSpPr>
          <p:cNvPr id="6" name="object 6"/>
          <p:cNvSpPr txBox="1"/>
          <p:nvPr/>
        </p:nvSpPr>
        <p:spPr>
          <a:xfrm>
            <a:off x="442214" y="2004016"/>
            <a:ext cx="12801600" cy="7690054"/>
          </a:xfrm>
          <a:prstGeom prst="rect">
            <a:avLst/>
          </a:prstGeom>
        </p:spPr>
        <p:txBody>
          <a:bodyPr vert="horz" wrap="square" lIns="0" tIns="12700" rIns="0" bIns="0" rtlCol="0">
            <a:spAutoFit/>
          </a:bodyPr>
          <a:lstStyle/>
          <a:p>
            <a:pPr marL="355600" marR="5080" indent="-342900" algn="just">
              <a:lnSpc>
                <a:spcPct val="132500"/>
              </a:lnSpc>
              <a:spcBef>
                <a:spcPts val="100"/>
              </a:spcBef>
              <a:buFont typeface="Wingdings" panose="05000000000000000000" pitchFamily="2" charset="2"/>
              <a:buChar char="v"/>
            </a:pPr>
            <a:r>
              <a:rPr lang="en-US" sz="2500" spc="114" dirty="0">
                <a:solidFill>
                  <a:srgbClr val="2E2E2E"/>
                </a:solidFill>
                <a:latin typeface="Tahoma"/>
                <a:cs typeface="Tahoma"/>
              </a:rPr>
              <a:t>Kroger Corporation serves about 9 million consumers everyday at 2,700 supermarkets and multi-department shops in 35 states. </a:t>
            </a:r>
          </a:p>
          <a:p>
            <a:pPr marL="355600" marR="5080" indent="-342900" algn="just">
              <a:lnSpc>
                <a:spcPct val="132500"/>
              </a:lnSpc>
              <a:spcBef>
                <a:spcPts val="100"/>
              </a:spcBef>
              <a:buFont typeface="Wingdings" panose="05000000000000000000" pitchFamily="2" charset="2"/>
              <a:buChar char="v"/>
            </a:pPr>
            <a:r>
              <a:rPr lang="en-US" sz="2500" spc="114" dirty="0">
                <a:solidFill>
                  <a:srgbClr val="2E2E2E"/>
                </a:solidFill>
                <a:latin typeface="Tahoma"/>
                <a:cs typeface="Tahoma"/>
              </a:rPr>
              <a:t>The COVID-19 epidemic and competition from Amazon and Walmart have hurt Kroger's financial success. Kroger reported $446 million in net income in Q3 2022, down from $559 million the year before (Kroger Company, 2022b).</a:t>
            </a:r>
          </a:p>
          <a:p>
            <a:pPr marL="355600" marR="5080" indent="-342900" algn="just">
              <a:lnSpc>
                <a:spcPct val="132500"/>
              </a:lnSpc>
              <a:spcBef>
                <a:spcPts val="100"/>
              </a:spcBef>
              <a:buFont typeface="Wingdings" panose="05000000000000000000" pitchFamily="2" charset="2"/>
              <a:buChar char="v"/>
            </a:pPr>
            <a:r>
              <a:rPr lang="en-US" sz="2500" spc="114" dirty="0">
                <a:solidFill>
                  <a:srgbClr val="2E2E2E"/>
                </a:solidFill>
                <a:latin typeface="Tahoma"/>
                <a:cs typeface="Tahoma"/>
              </a:rPr>
              <a:t> Q3 2022 sales rose from $28 billion to $30.5 billion. Pandemic supply chain issues have also affected Kroger's supplies. In Q3 2022, the firm recorded inventory turns of 5.5, down from 5.8 in Q3 2021(Kroger Company, 2022a).</a:t>
            </a:r>
          </a:p>
          <a:p>
            <a:pPr marL="355600" marR="5080" indent="-342900" algn="just">
              <a:lnSpc>
                <a:spcPct val="132500"/>
              </a:lnSpc>
              <a:spcBef>
                <a:spcPts val="100"/>
              </a:spcBef>
              <a:buFont typeface="Wingdings" panose="05000000000000000000" pitchFamily="2" charset="2"/>
              <a:buChar char="v"/>
            </a:pPr>
            <a:r>
              <a:rPr lang="en-US" sz="2500" spc="114" dirty="0">
                <a:solidFill>
                  <a:srgbClr val="2E2E2E"/>
                </a:solidFill>
                <a:latin typeface="Tahoma"/>
                <a:cs typeface="Tahoma"/>
              </a:rPr>
              <a:t>Kroger has been growing online and investing in new technology like automated warehouses and digital shelves to address these difficulties. The business has tested autonomous cars and drones for last-mile deliveries.</a:t>
            </a:r>
          </a:p>
          <a:p>
            <a:pPr marL="355600" marR="5080" indent="-342900" algn="just">
              <a:lnSpc>
                <a:spcPct val="132500"/>
              </a:lnSpc>
              <a:spcBef>
                <a:spcPts val="100"/>
              </a:spcBef>
              <a:buFont typeface="Wingdings" panose="05000000000000000000" pitchFamily="2" charset="2"/>
              <a:buChar char="v"/>
            </a:pPr>
            <a:r>
              <a:rPr lang="en-US" sz="2500" spc="114" dirty="0">
                <a:solidFill>
                  <a:srgbClr val="2E2E2E"/>
                </a:solidFill>
                <a:latin typeface="Tahoma"/>
                <a:cs typeface="Tahoma"/>
              </a:rPr>
              <a:t>Kroger has been growing online and investing in new technology like automated warehouses and digital shelves to address these difficulties.</a:t>
            </a:r>
          </a:p>
          <a:p>
            <a:pPr marL="355600" marR="5080" indent="-342900" algn="just">
              <a:lnSpc>
                <a:spcPct val="132500"/>
              </a:lnSpc>
              <a:spcBef>
                <a:spcPts val="100"/>
              </a:spcBef>
              <a:buFont typeface="Wingdings" panose="05000000000000000000" pitchFamily="2" charset="2"/>
              <a:buChar char="v"/>
            </a:pPr>
            <a:r>
              <a:rPr lang="en-US" sz="2500" spc="114" dirty="0">
                <a:solidFill>
                  <a:srgbClr val="2E2E2E"/>
                </a:solidFill>
                <a:latin typeface="Tahoma"/>
                <a:cs typeface="Tahoma"/>
              </a:rPr>
              <a:t> The firm has been testing drone-delivered last-mile solutions to compete with e-retailers and expand.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26044" y="762"/>
            <a:ext cx="7463129" cy="10288421"/>
          </a:xfrm>
          <a:prstGeom prst="rect">
            <a:avLst/>
          </a:prstGeom>
        </p:spPr>
      </p:pic>
      <p:sp>
        <p:nvSpPr>
          <p:cNvPr id="3" name="object 3"/>
          <p:cNvSpPr txBox="1">
            <a:spLocks noGrp="1"/>
          </p:cNvSpPr>
          <p:nvPr>
            <p:ph type="title"/>
          </p:nvPr>
        </p:nvSpPr>
        <p:spPr>
          <a:xfrm>
            <a:off x="1219200" y="380745"/>
            <a:ext cx="15189835" cy="1243930"/>
          </a:xfrm>
          <a:prstGeom prst="rect">
            <a:avLst/>
          </a:prstGeom>
        </p:spPr>
        <p:txBody>
          <a:bodyPr vert="horz" wrap="square" lIns="0" tIns="12700" rIns="0" bIns="0" rtlCol="0">
            <a:spAutoFit/>
          </a:bodyPr>
          <a:lstStyle/>
          <a:p>
            <a:pPr marL="12700">
              <a:lnSpc>
                <a:spcPct val="100000"/>
              </a:lnSpc>
              <a:spcBef>
                <a:spcPts val="100"/>
              </a:spcBef>
            </a:pPr>
            <a:r>
              <a:rPr lang="en-US" sz="4000" b="1" spc="60" dirty="0">
                <a:latin typeface="Tahoma"/>
                <a:cs typeface="Tahoma"/>
              </a:rPr>
              <a:t>2. </a:t>
            </a:r>
            <a:r>
              <a:rPr sz="4000" b="1" spc="60" dirty="0">
                <a:latin typeface="Tahoma"/>
                <a:cs typeface="Tahoma"/>
              </a:rPr>
              <a:t>CURRENT</a:t>
            </a:r>
            <a:r>
              <a:rPr sz="4000" b="1" spc="-245" dirty="0">
                <a:latin typeface="Tahoma"/>
                <a:cs typeface="Tahoma"/>
              </a:rPr>
              <a:t> </a:t>
            </a:r>
            <a:r>
              <a:rPr sz="4000" b="1" spc="114" dirty="0">
                <a:latin typeface="Tahoma"/>
                <a:cs typeface="Tahoma"/>
              </a:rPr>
              <a:t>STATE</a:t>
            </a:r>
            <a:r>
              <a:rPr sz="4000" b="1" spc="-245" dirty="0">
                <a:latin typeface="Tahoma"/>
                <a:cs typeface="Tahoma"/>
              </a:rPr>
              <a:t> </a:t>
            </a:r>
            <a:r>
              <a:rPr sz="4000" b="1" spc="110" dirty="0">
                <a:latin typeface="Tahoma"/>
                <a:cs typeface="Tahoma"/>
              </a:rPr>
              <a:t>OF</a:t>
            </a:r>
            <a:r>
              <a:rPr sz="4000" b="1" spc="-245" dirty="0">
                <a:latin typeface="Tahoma"/>
                <a:cs typeface="Tahoma"/>
              </a:rPr>
              <a:t> </a:t>
            </a:r>
            <a:r>
              <a:rPr sz="4000" b="1" spc="-30" dirty="0">
                <a:latin typeface="Tahoma"/>
                <a:cs typeface="Tahoma"/>
              </a:rPr>
              <a:t>RETAIL</a:t>
            </a:r>
            <a:r>
              <a:rPr sz="4000" b="1" spc="-245" dirty="0">
                <a:latin typeface="Tahoma"/>
                <a:cs typeface="Tahoma"/>
              </a:rPr>
              <a:t> </a:t>
            </a:r>
            <a:r>
              <a:rPr sz="4000" b="1" spc="75" dirty="0">
                <a:latin typeface="Tahoma"/>
                <a:cs typeface="Tahoma"/>
              </a:rPr>
              <a:t>LAST</a:t>
            </a:r>
            <a:r>
              <a:rPr sz="4000" b="1" spc="-245" dirty="0">
                <a:latin typeface="Tahoma"/>
                <a:cs typeface="Tahoma"/>
              </a:rPr>
              <a:t> </a:t>
            </a:r>
            <a:r>
              <a:rPr sz="4000" b="1" spc="-105" dirty="0">
                <a:latin typeface="Tahoma"/>
                <a:cs typeface="Tahoma"/>
              </a:rPr>
              <a:t>MILE</a:t>
            </a:r>
            <a:r>
              <a:rPr sz="4000" b="1" spc="-245" dirty="0">
                <a:latin typeface="Tahoma"/>
                <a:cs typeface="Tahoma"/>
              </a:rPr>
              <a:t> </a:t>
            </a:r>
            <a:r>
              <a:rPr sz="4000" b="1" spc="85" dirty="0">
                <a:latin typeface="Tahoma"/>
                <a:cs typeface="Tahoma"/>
              </a:rPr>
              <a:t>DRONE</a:t>
            </a:r>
            <a:r>
              <a:rPr sz="4000" b="1" spc="-245" dirty="0">
                <a:latin typeface="Tahoma"/>
                <a:cs typeface="Tahoma"/>
              </a:rPr>
              <a:t> </a:t>
            </a:r>
            <a:r>
              <a:rPr sz="4000" b="1" spc="-45" dirty="0">
                <a:latin typeface="Tahoma"/>
                <a:cs typeface="Tahoma"/>
              </a:rPr>
              <a:t>DELIVERIES</a:t>
            </a:r>
            <a:endParaRPr sz="4000" dirty="0">
              <a:latin typeface="Tahoma"/>
              <a:cs typeface="Tahoma"/>
            </a:endParaRPr>
          </a:p>
        </p:txBody>
      </p:sp>
      <p:pic>
        <p:nvPicPr>
          <p:cNvPr id="4" name="object 4"/>
          <p:cNvPicPr/>
          <p:nvPr/>
        </p:nvPicPr>
        <p:blipFill>
          <a:blip r:embed="rId4" cstate="print"/>
          <a:stretch>
            <a:fillRect/>
          </a:stretch>
        </p:blipFill>
        <p:spPr>
          <a:xfrm>
            <a:off x="8123511" y="-32657"/>
            <a:ext cx="9346783" cy="2070734"/>
          </a:xfrm>
          <a:prstGeom prst="rect">
            <a:avLst/>
          </a:prstGeom>
        </p:spPr>
      </p:pic>
      <p:sp>
        <p:nvSpPr>
          <p:cNvPr id="11" name="object 11"/>
          <p:cNvSpPr txBox="1"/>
          <p:nvPr/>
        </p:nvSpPr>
        <p:spPr>
          <a:xfrm>
            <a:off x="5457161" y="2743543"/>
            <a:ext cx="12131675" cy="4749826"/>
          </a:xfrm>
          <a:prstGeom prst="rect">
            <a:avLst/>
          </a:prstGeom>
        </p:spPr>
        <p:txBody>
          <a:bodyPr vert="horz" wrap="square" lIns="0" tIns="12700" rIns="0" bIns="0" rtlCol="0">
            <a:spAutoFit/>
          </a:bodyPr>
          <a:lstStyle/>
          <a:p>
            <a:pPr marL="355600" marR="6350" indent="-342900" algn="just">
              <a:lnSpc>
                <a:spcPct val="137500"/>
              </a:lnSpc>
              <a:spcBef>
                <a:spcPts val="100"/>
              </a:spcBef>
              <a:buFont typeface="Arial" panose="020B0604020202020204" pitchFamily="34" charset="0"/>
              <a:buChar char="•"/>
            </a:pPr>
            <a:r>
              <a:rPr lang="en-US" sz="2500" spc="135" dirty="0">
                <a:solidFill>
                  <a:srgbClr val="2E2E2E"/>
                </a:solidFill>
                <a:latin typeface="Tahoma"/>
                <a:cs typeface="Tahoma"/>
              </a:rPr>
              <a:t>Retail last-mile drone deliveries are still in their infancy, with firms testing alternative models and technology.</a:t>
            </a:r>
          </a:p>
          <a:p>
            <a:pPr marL="355600" marR="6350" indent="-342900" algn="just">
              <a:lnSpc>
                <a:spcPct val="137500"/>
              </a:lnSpc>
              <a:spcBef>
                <a:spcPts val="100"/>
              </a:spcBef>
              <a:buFont typeface="Arial" panose="020B0604020202020204" pitchFamily="34" charset="0"/>
              <a:buChar char="•"/>
            </a:pPr>
            <a:r>
              <a:rPr lang="en-US" sz="2500" spc="135" dirty="0">
                <a:solidFill>
                  <a:srgbClr val="2E2E2E"/>
                </a:solidFill>
                <a:latin typeface="Tahoma"/>
                <a:cs typeface="Tahoma"/>
              </a:rPr>
              <a:t>Amazon began testing Prime Air in the UK and parts of the US in 2016.</a:t>
            </a:r>
          </a:p>
          <a:p>
            <a:pPr marL="355600" marR="6350" indent="-342900" algn="just">
              <a:lnSpc>
                <a:spcPct val="137500"/>
              </a:lnSpc>
              <a:spcBef>
                <a:spcPts val="100"/>
              </a:spcBef>
              <a:buFont typeface="Arial" panose="020B0604020202020204" pitchFamily="34" charset="0"/>
              <a:buChar char="•"/>
            </a:pPr>
            <a:r>
              <a:rPr lang="en-US" sz="2500" spc="135" dirty="0">
                <a:solidFill>
                  <a:srgbClr val="2E2E2E"/>
                </a:solidFill>
                <a:latin typeface="Tahoma"/>
                <a:cs typeface="Tahoma"/>
              </a:rPr>
              <a:t>China is pioneering retail last-mile drone delivery (Amazon, 2022).</a:t>
            </a:r>
          </a:p>
          <a:p>
            <a:pPr marL="355600" marR="6350" indent="-342900" algn="just">
              <a:lnSpc>
                <a:spcPct val="137500"/>
              </a:lnSpc>
              <a:spcBef>
                <a:spcPts val="100"/>
              </a:spcBef>
              <a:buFont typeface="Arial" panose="020B0604020202020204" pitchFamily="34" charset="0"/>
              <a:buChar char="•"/>
            </a:pPr>
            <a:r>
              <a:rPr lang="en-US" sz="2500" spc="135" dirty="0">
                <a:solidFill>
                  <a:srgbClr val="2E2E2E"/>
                </a:solidFill>
                <a:latin typeface="Tahoma"/>
                <a:cs typeface="Tahoma"/>
              </a:rPr>
              <a:t> Since 2016, JD.com has used drones to deliver items in rural regions and is expanding to other cities. Since 2017, SF Express, another Chinese startup, has delivered items in remote regions using drones.</a:t>
            </a:r>
          </a:p>
          <a:p>
            <a:pPr marL="355600" marR="6350" indent="-342900" algn="just">
              <a:lnSpc>
                <a:spcPct val="137500"/>
              </a:lnSpc>
              <a:spcBef>
                <a:spcPts val="100"/>
              </a:spcBef>
              <a:buFont typeface="Arial" panose="020B0604020202020204" pitchFamily="34" charset="0"/>
              <a:buChar char="•"/>
            </a:pPr>
            <a:r>
              <a:rPr lang="en-US" sz="2500" spc="135" dirty="0">
                <a:solidFill>
                  <a:srgbClr val="2E2E2E"/>
                </a:solidFill>
                <a:latin typeface="Tahoma"/>
                <a:cs typeface="Tahoma"/>
              </a:rPr>
              <a:t>Amazon and Walmart have tested drone delivery systems in the US but have yet to implement them (Foust, 2021).</a:t>
            </a:r>
            <a:endParaRPr sz="2500" dirty="0">
              <a:latin typeface="Tahoma"/>
              <a:cs typeface="Tahoma"/>
            </a:endParaRPr>
          </a:p>
        </p:txBody>
      </p:sp>
      <p:pic>
        <p:nvPicPr>
          <p:cNvPr id="12" name="object 12"/>
          <p:cNvPicPr/>
          <p:nvPr/>
        </p:nvPicPr>
        <p:blipFill>
          <a:blip r:embed="rId5" cstate="print"/>
          <a:stretch>
            <a:fillRect/>
          </a:stretch>
        </p:blipFill>
        <p:spPr>
          <a:xfrm>
            <a:off x="7566362" y="7881854"/>
            <a:ext cx="10721079" cy="2505354"/>
          </a:xfrm>
          <a:prstGeom prst="rect">
            <a:avLst/>
          </a:prstGeom>
        </p:spPr>
      </p:pic>
      <p:pic>
        <p:nvPicPr>
          <p:cNvPr id="13" name="Picture 12">
            <a:extLst>
              <a:ext uri="{FF2B5EF4-FFF2-40B4-BE49-F238E27FC236}">
                <a16:creationId xmlns:a16="http://schemas.microsoft.com/office/drawing/2014/main" id="{0C280E65-6EDB-4443-AC0D-CBFAFB70D6D5}"/>
              </a:ext>
            </a:extLst>
          </p:cNvPr>
          <p:cNvPicPr>
            <a:picLocks noChangeAspect="1"/>
          </p:cNvPicPr>
          <p:nvPr/>
        </p:nvPicPr>
        <p:blipFill rotWithShape="1">
          <a:blip r:embed="rId6"/>
          <a:srcRect r="10043"/>
          <a:stretch/>
        </p:blipFill>
        <p:spPr>
          <a:xfrm>
            <a:off x="460130" y="1790700"/>
            <a:ext cx="4721470" cy="76389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6795750" y="0"/>
            <a:ext cx="11568430" cy="10299700"/>
            <a:chOff x="6795750" y="0"/>
            <a:chExt cx="11568430" cy="10299700"/>
          </a:xfrm>
        </p:grpSpPr>
        <p:pic>
          <p:nvPicPr>
            <p:cNvPr id="3" name="object 3"/>
            <p:cNvPicPr/>
            <p:nvPr/>
          </p:nvPicPr>
          <p:blipFill>
            <a:blip r:embed="rId2" cstate="print"/>
            <a:stretch>
              <a:fillRect/>
            </a:stretch>
          </p:blipFill>
          <p:spPr>
            <a:xfrm>
              <a:off x="6795750" y="0"/>
              <a:ext cx="11567851" cy="10299394"/>
            </a:xfrm>
            <a:prstGeom prst="rect">
              <a:avLst/>
            </a:prstGeom>
          </p:spPr>
        </p:pic>
        <p:sp>
          <p:nvSpPr>
            <p:cNvPr id="4" name="object 4"/>
            <p:cNvSpPr/>
            <p:nvPr/>
          </p:nvSpPr>
          <p:spPr>
            <a:xfrm>
              <a:off x="9679521" y="2212999"/>
              <a:ext cx="1539875" cy="4935220"/>
            </a:xfrm>
            <a:custGeom>
              <a:avLst/>
              <a:gdLst/>
              <a:ahLst/>
              <a:cxnLst/>
              <a:rect l="l" t="t" r="r" b="b"/>
              <a:pathLst>
                <a:path w="1539875" h="4935220">
                  <a:moveTo>
                    <a:pt x="1475486" y="649147"/>
                  </a:moveTo>
                  <a:lnTo>
                    <a:pt x="1424889" y="174332"/>
                  </a:lnTo>
                  <a:lnTo>
                    <a:pt x="17005" y="266"/>
                  </a:lnTo>
                  <a:lnTo>
                    <a:pt x="14655" y="0"/>
                  </a:lnTo>
                  <a:lnTo>
                    <a:pt x="12357" y="266"/>
                  </a:lnTo>
                  <a:lnTo>
                    <a:pt x="0" y="15430"/>
                  </a:lnTo>
                  <a:lnTo>
                    <a:pt x="105778" y="654748"/>
                  </a:lnTo>
                  <a:lnTo>
                    <a:pt x="107492" y="657771"/>
                  </a:lnTo>
                  <a:lnTo>
                    <a:pt x="113131" y="662559"/>
                  </a:lnTo>
                  <a:lnTo>
                    <a:pt x="116395" y="663752"/>
                  </a:lnTo>
                  <a:lnTo>
                    <a:pt x="1051496" y="663740"/>
                  </a:lnTo>
                  <a:lnTo>
                    <a:pt x="1054379" y="664641"/>
                  </a:lnTo>
                  <a:lnTo>
                    <a:pt x="1056970" y="666457"/>
                  </a:lnTo>
                  <a:lnTo>
                    <a:pt x="1222514" y="663740"/>
                  </a:lnTo>
                  <a:lnTo>
                    <a:pt x="1462392" y="663740"/>
                  </a:lnTo>
                  <a:lnTo>
                    <a:pt x="1475270" y="651230"/>
                  </a:lnTo>
                  <a:lnTo>
                    <a:pt x="1475486" y="649147"/>
                  </a:lnTo>
                  <a:close/>
                </a:path>
                <a:path w="1539875" h="4935220">
                  <a:moveTo>
                    <a:pt x="1524368" y="2830817"/>
                  </a:moveTo>
                  <a:lnTo>
                    <a:pt x="1473758" y="2356002"/>
                  </a:lnTo>
                  <a:lnTo>
                    <a:pt x="65887" y="2181936"/>
                  </a:lnTo>
                  <a:lnTo>
                    <a:pt x="63538" y="2181656"/>
                  </a:lnTo>
                  <a:lnTo>
                    <a:pt x="48869" y="2197100"/>
                  </a:lnTo>
                  <a:lnTo>
                    <a:pt x="154660" y="2836418"/>
                  </a:lnTo>
                  <a:lnTo>
                    <a:pt x="156375" y="2839440"/>
                  </a:lnTo>
                  <a:lnTo>
                    <a:pt x="162013" y="2844215"/>
                  </a:lnTo>
                  <a:lnTo>
                    <a:pt x="165265" y="2845409"/>
                  </a:lnTo>
                  <a:lnTo>
                    <a:pt x="1100378" y="2845409"/>
                  </a:lnTo>
                  <a:lnTo>
                    <a:pt x="1103261" y="2846311"/>
                  </a:lnTo>
                  <a:lnTo>
                    <a:pt x="1105852" y="2848127"/>
                  </a:lnTo>
                  <a:lnTo>
                    <a:pt x="1271397" y="2845409"/>
                  </a:lnTo>
                  <a:lnTo>
                    <a:pt x="1511261" y="2845409"/>
                  </a:lnTo>
                  <a:lnTo>
                    <a:pt x="1524152" y="2832900"/>
                  </a:lnTo>
                  <a:lnTo>
                    <a:pt x="1524368" y="2830817"/>
                  </a:lnTo>
                  <a:close/>
                </a:path>
                <a:path w="1539875" h="4935220">
                  <a:moveTo>
                    <a:pt x="1539633" y="4917389"/>
                  </a:moveTo>
                  <a:lnTo>
                    <a:pt x="1489024" y="4442587"/>
                  </a:lnTo>
                  <a:lnTo>
                    <a:pt x="81153" y="4268508"/>
                  </a:lnTo>
                  <a:lnTo>
                    <a:pt x="78790" y="4268241"/>
                  </a:lnTo>
                  <a:lnTo>
                    <a:pt x="76504" y="4268508"/>
                  </a:lnTo>
                  <a:lnTo>
                    <a:pt x="64135" y="4283672"/>
                  </a:lnTo>
                  <a:lnTo>
                    <a:pt x="169926" y="4922990"/>
                  </a:lnTo>
                  <a:lnTo>
                    <a:pt x="171627" y="4926012"/>
                  </a:lnTo>
                  <a:lnTo>
                    <a:pt x="177279" y="4930800"/>
                  </a:lnTo>
                  <a:lnTo>
                    <a:pt x="180530" y="4931994"/>
                  </a:lnTo>
                  <a:lnTo>
                    <a:pt x="1115644" y="4931994"/>
                  </a:lnTo>
                  <a:lnTo>
                    <a:pt x="1118527" y="4932896"/>
                  </a:lnTo>
                  <a:lnTo>
                    <a:pt x="1121117" y="4934699"/>
                  </a:lnTo>
                  <a:lnTo>
                    <a:pt x="1286662" y="4931994"/>
                  </a:lnTo>
                  <a:lnTo>
                    <a:pt x="1526527" y="4931994"/>
                  </a:lnTo>
                  <a:lnTo>
                    <a:pt x="1539417" y="4919472"/>
                  </a:lnTo>
                  <a:lnTo>
                    <a:pt x="1539633" y="4917389"/>
                  </a:lnTo>
                  <a:close/>
                </a:path>
              </a:pathLst>
            </a:custGeom>
            <a:solidFill>
              <a:srgbClr val="5CE1E6"/>
            </a:solidFill>
          </p:spPr>
          <p:txBody>
            <a:bodyPr wrap="square" lIns="0" tIns="0" rIns="0" bIns="0" rtlCol="0"/>
            <a:lstStyle/>
            <a:p>
              <a:endParaRPr/>
            </a:p>
          </p:txBody>
        </p:sp>
      </p:grpSp>
      <p:sp>
        <p:nvSpPr>
          <p:cNvPr id="5" name="object 5"/>
          <p:cNvSpPr txBox="1">
            <a:spLocks noGrp="1"/>
          </p:cNvSpPr>
          <p:nvPr>
            <p:ph type="title"/>
          </p:nvPr>
        </p:nvSpPr>
        <p:spPr>
          <a:xfrm>
            <a:off x="1016000" y="1006510"/>
            <a:ext cx="8890000" cy="1143262"/>
          </a:xfrm>
          <a:prstGeom prst="rect">
            <a:avLst/>
          </a:prstGeom>
        </p:spPr>
        <p:txBody>
          <a:bodyPr vert="horz" wrap="square" lIns="0" tIns="116205" rIns="0" bIns="0" rtlCol="0">
            <a:spAutoFit/>
          </a:bodyPr>
          <a:lstStyle/>
          <a:p>
            <a:pPr marL="12700" marR="5080">
              <a:lnSpc>
                <a:spcPts val="3979"/>
              </a:lnSpc>
              <a:spcBef>
                <a:spcPts val="915"/>
              </a:spcBef>
            </a:pPr>
            <a:r>
              <a:rPr lang="en-US" sz="4000" b="1" spc="90" dirty="0">
                <a:latin typeface="Tahoma"/>
                <a:cs typeface="Tahoma"/>
              </a:rPr>
              <a:t>3.</a:t>
            </a:r>
            <a:r>
              <a:rPr sz="4000" b="1" spc="90" dirty="0">
                <a:latin typeface="Tahoma"/>
                <a:cs typeface="Tahoma"/>
              </a:rPr>
              <a:t>PROJECT</a:t>
            </a:r>
            <a:r>
              <a:rPr sz="4000" b="1" spc="-245" dirty="0">
                <a:latin typeface="Tahoma"/>
                <a:cs typeface="Tahoma"/>
              </a:rPr>
              <a:t> </a:t>
            </a:r>
            <a:r>
              <a:rPr sz="4000" b="1" spc="-5" dirty="0">
                <a:latin typeface="Tahoma"/>
                <a:cs typeface="Tahoma"/>
              </a:rPr>
              <a:t>OPERATIONALIZATION </a:t>
            </a:r>
            <a:r>
              <a:rPr sz="4000" b="1" spc="-1155" dirty="0">
                <a:latin typeface="Tahoma"/>
                <a:cs typeface="Tahoma"/>
              </a:rPr>
              <a:t> </a:t>
            </a:r>
            <a:r>
              <a:rPr sz="4000" b="1" spc="-665" dirty="0">
                <a:latin typeface="Tahoma"/>
                <a:cs typeface="Tahoma"/>
              </a:rPr>
              <a:t>I</a:t>
            </a:r>
            <a:r>
              <a:rPr lang="en-US" sz="4000" b="1" spc="-665" dirty="0">
                <a:latin typeface="Tahoma"/>
                <a:cs typeface="Tahoma"/>
              </a:rPr>
              <a:t> </a:t>
            </a:r>
            <a:r>
              <a:rPr sz="4000" b="1" spc="60" dirty="0">
                <a:latin typeface="Tahoma"/>
                <a:cs typeface="Tahoma"/>
              </a:rPr>
              <a:t>N</a:t>
            </a:r>
            <a:r>
              <a:rPr sz="4000" b="1" spc="-245" dirty="0">
                <a:latin typeface="Tahoma"/>
                <a:cs typeface="Tahoma"/>
              </a:rPr>
              <a:t> </a:t>
            </a:r>
            <a:r>
              <a:rPr sz="4000" b="1" spc="-15" dirty="0">
                <a:latin typeface="Tahoma"/>
                <a:cs typeface="Tahoma"/>
              </a:rPr>
              <a:t>T</a:t>
            </a:r>
            <a:r>
              <a:rPr sz="4000" b="1" spc="80" dirty="0">
                <a:latin typeface="Tahoma"/>
                <a:cs typeface="Tahoma"/>
              </a:rPr>
              <a:t>H</a:t>
            </a:r>
            <a:r>
              <a:rPr sz="4000" b="1" spc="235" dirty="0">
                <a:latin typeface="Tahoma"/>
                <a:cs typeface="Tahoma"/>
              </a:rPr>
              <a:t>E</a:t>
            </a:r>
            <a:r>
              <a:rPr sz="4000" b="1" spc="-245" dirty="0">
                <a:latin typeface="Tahoma"/>
                <a:cs typeface="Tahoma"/>
              </a:rPr>
              <a:t> </a:t>
            </a:r>
            <a:r>
              <a:rPr sz="4000" b="1" spc="70" dirty="0">
                <a:latin typeface="Tahoma"/>
                <a:cs typeface="Tahoma"/>
              </a:rPr>
              <a:t>U</a:t>
            </a:r>
            <a:r>
              <a:rPr sz="4000" b="1" spc="35" dirty="0">
                <a:latin typeface="Tahoma"/>
                <a:cs typeface="Tahoma"/>
              </a:rPr>
              <a:t>S</a:t>
            </a:r>
            <a:r>
              <a:rPr sz="4000" b="1" spc="-280" dirty="0">
                <a:latin typeface="Tahoma"/>
                <a:cs typeface="Tahoma"/>
              </a:rPr>
              <a:t>.</a:t>
            </a:r>
            <a:endParaRPr sz="4000" dirty="0">
              <a:latin typeface="Tahoma"/>
              <a:cs typeface="Tahoma"/>
            </a:endParaRPr>
          </a:p>
        </p:txBody>
      </p:sp>
      <p:grpSp>
        <p:nvGrpSpPr>
          <p:cNvPr id="6" name="object 6"/>
          <p:cNvGrpSpPr/>
          <p:nvPr/>
        </p:nvGrpSpPr>
        <p:grpSpPr>
          <a:xfrm>
            <a:off x="0" y="-114300"/>
            <a:ext cx="7857666" cy="9478960"/>
            <a:chOff x="23295" y="116"/>
            <a:chExt cx="7857666" cy="9478960"/>
          </a:xfrm>
        </p:grpSpPr>
        <p:pic>
          <p:nvPicPr>
            <p:cNvPr id="7" name="object 7"/>
            <p:cNvPicPr/>
            <p:nvPr/>
          </p:nvPicPr>
          <p:blipFill>
            <a:blip r:embed="rId3" cstate="print"/>
            <a:stretch>
              <a:fillRect/>
            </a:stretch>
          </p:blipFill>
          <p:spPr>
            <a:xfrm>
              <a:off x="23295" y="116"/>
              <a:ext cx="7857666" cy="5532360"/>
            </a:xfrm>
            <a:prstGeom prst="rect">
              <a:avLst/>
            </a:prstGeom>
          </p:spPr>
        </p:pic>
        <p:sp>
          <p:nvSpPr>
            <p:cNvPr id="8" name="object 8"/>
            <p:cNvSpPr/>
            <p:nvPr/>
          </p:nvSpPr>
          <p:spPr>
            <a:xfrm>
              <a:off x="290474" y="4811191"/>
              <a:ext cx="1475740" cy="4667885"/>
            </a:xfrm>
            <a:custGeom>
              <a:avLst/>
              <a:gdLst/>
              <a:ahLst/>
              <a:cxnLst/>
              <a:rect l="l" t="t" r="r" b="b"/>
              <a:pathLst>
                <a:path w="1475739" h="4667884">
                  <a:moveTo>
                    <a:pt x="1475498" y="4650562"/>
                  </a:moveTo>
                  <a:lnTo>
                    <a:pt x="1424889" y="4175760"/>
                  </a:lnTo>
                  <a:lnTo>
                    <a:pt x="17018" y="4001681"/>
                  </a:lnTo>
                  <a:lnTo>
                    <a:pt x="14655" y="4001414"/>
                  </a:lnTo>
                  <a:lnTo>
                    <a:pt x="12369" y="4001681"/>
                  </a:lnTo>
                  <a:lnTo>
                    <a:pt x="0" y="4016845"/>
                  </a:lnTo>
                  <a:lnTo>
                    <a:pt x="105791" y="4656163"/>
                  </a:lnTo>
                  <a:lnTo>
                    <a:pt x="107505" y="4659185"/>
                  </a:lnTo>
                  <a:lnTo>
                    <a:pt x="113144" y="4663973"/>
                  </a:lnTo>
                  <a:lnTo>
                    <a:pt x="116395" y="4665167"/>
                  </a:lnTo>
                  <a:lnTo>
                    <a:pt x="1051509" y="4665154"/>
                  </a:lnTo>
                  <a:lnTo>
                    <a:pt x="1054392" y="4666069"/>
                  </a:lnTo>
                  <a:lnTo>
                    <a:pt x="1056982" y="4667872"/>
                  </a:lnTo>
                  <a:lnTo>
                    <a:pt x="1222527" y="4665167"/>
                  </a:lnTo>
                  <a:lnTo>
                    <a:pt x="1462392" y="4665167"/>
                  </a:lnTo>
                  <a:lnTo>
                    <a:pt x="1475282" y="4652645"/>
                  </a:lnTo>
                  <a:lnTo>
                    <a:pt x="1475498" y="4650562"/>
                  </a:lnTo>
                  <a:close/>
                </a:path>
                <a:path w="1475739" h="4667884">
                  <a:moveTo>
                    <a:pt x="1475498" y="2651823"/>
                  </a:moveTo>
                  <a:lnTo>
                    <a:pt x="1424889" y="2177008"/>
                  </a:lnTo>
                  <a:lnTo>
                    <a:pt x="17018" y="2002942"/>
                  </a:lnTo>
                  <a:lnTo>
                    <a:pt x="14655" y="2002675"/>
                  </a:lnTo>
                  <a:lnTo>
                    <a:pt x="12369" y="2002942"/>
                  </a:lnTo>
                  <a:lnTo>
                    <a:pt x="0" y="2018106"/>
                  </a:lnTo>
                  <a:lnTo>
                    <a:pt x="105791" y="2657424"/>
                  </a:lnTo>
                  <a:lnTo>
                    <a:pt x="107505" y="2660446"/>
                  </a:lnTo>
                  <a:lnTo>
                    <a:pt x="113144" y="2665234"/>
                  </a:lnTo>
                  <a:lnTo>
                    <a:pt x="116395" y="2666428"/>
                  </a:lnTo>
                  <a:lnTo>
                    <a:pt x="1051509" y="2666415"/>
                  </a:lnTo>
                  <a:lnTo>
                    <a:pt x="1054392" y="2667317"/>
                  </a:lnTo>
                  <a:lnTo>
                    <a:pt x="1056982" y="2669133"/>
                  </a:lnTo>
                  <a:lnTo>
                    <a:pt x="1222527" y="2666415"/>
                  </a:lnTo>
                  <a:lnTo>
                    <a:pt x="1462392" y="2666415"/>
                  </a:lnTo>
                  <a:lnTo>
                    <a:pt x="1475282" y="2653906"/>
                  </a:lnTo>
                  <a:lnTo>
                    <a:pt x="1475498" y="2651823"/>
                  </a:lnTo>
                  <a:close/>
                </a:path>
                <a:path w="1475739" h="4667884">
                  <a:moveTo>
                    <a:pt x="1475498" y="649147"/>
                  </a:moveTo>
                  <a:lnTo>
                    <a:pt x="1424889" y="174345"/>
                  </a:lnTo>
                  <a:lnTo>
                    <a:pt x="17018" y="266"/>
                  </a:lnTo>
                  <a:lnTo>
                    <a:pt x="14655" y="0"/>
                  </a:lnTo>
                  <a:lnTo>
                    <a:pt x="12369" y="266"/>
                  </a:lnTo>
                  <a:lnTo>
                    <a:pt x="0" y="15430"/>
                  </a:lnTo>
                  <a:lnTo>
                    <a:pt x="105791" y="654748"/>
                  </a:lnTo>
                  <a:lnTo>
                    <a:pt x="107505" y="657771"/>
                  </a:lnTo>
                  <a:lnTo>
                    <a:pt x="113144" y="662559"/>
                  </a:lnTo>
                  <a:lnTo>
                    <a:pt x="116395" y="663752"/>
                  </a:lnTo>
                  <a:lnTo>
                    <a:pt x="1051509" y="663740"/>
                  </a:lnTo>
                  <a:lnTo>
                    <a:pt x="1054392" y="664654"/>
                  </a:lnTo>
                  <a:lnTo>
                    <a:pt x="1056982" y="666457"/>
                  </a:lnTo>
                  <a:lnTo>
                    <a:pt x="1222527" y="663752"/>
                  </a:lnTo>
                  <a:lnTo>
                    <a:pt x="1462392" y="663752"/>
                  </a:lnTo>
                  <a:lnTo>
                    <a:pt x="1475282" y="651230"/>
                  </a:lnTo>
                  <a:lnTo>
                    <a:pt x="1475498" y="649147"/>
                  </a:lnTo>
                  <a:close/>
                </a:path>
              </a:pathLst>
            </a:custGeom>
            <a:solidFill>
              <a:srgbClr val="5CE1E6"/>
            </a:solidFill>
          </p:spPr>
          <p:txBody>
            <a:bodyPr wrap="square" lIns="0" tIns="0" rIns="0" bIns="0" rtlCol="0"/>
            <a:lstStyle/>
            <a:p>
              <a:endParaRPr/>
            </a:p>
          </p:txBody>
        </p:sp>
      </p:grpSp>
      <p:sp>
        <p:nvSpPr>
          <p:cNvPr id="9" name="object 9"/>
          <p:cNvSpPr txBox="1"/>
          <p:nvPr/>
        </p:nvSpPr>
        <p:spPr>
          <a:xfrm>
            <a:off x="1016000" y="2399253"/>
            <a:ext cx="8141970" cy="7427674"/>
          </a:xfrm>
          <a:prstGeom prst="rect">
            <a:avLst/>
          </a:prstGeom>
        </p:spPr>
        <p:txBody>
          <a:bodyPr vert="horz" wrap="square" lIns="0" tIns="12700" rIns="0" bIns="0" rtlCol="0">
            <a:spAutoFit/>
          </a:bodyPr>
          <a:lstStyle/>
          <a:p>
            <a:pPr marL="12700" marR="5080">
              <a:lnSpc>
                <a:spcPct val="132500"/>
              </a:lnSpc>
              <a:spcBef>
                <a:spcPts val="100"/>
              </a:spcBef>
            </a:pPr>
            <a:r>
              <a:rPr sz="2500" spc="185" dirty="0">
                <a:solidFill>
                  <a:srgbClr val="2E2E2E"/>
                </a:solidFill>
                <a:latin typeface="Tahoma"/>
                <a:cs typeface="Tahoma"/>
              </a:rPr>
              <a:t>Our </a:t>
            </a:r>
            <a:r>
              <a:rPr sz="2500" spc="245" dirty="0">
                <a:solidFill>
                  <a:srgbClr val="2E2E2E"/>
                </a:solidFill>
                <a:latin typeface="Tahoma"/>
                <a:cs typeface="Tahoma"/>
              </a:rPr>
              <a:t>team recommends </a:t>
            </a:r>
            <a:r>
              <a:rPr sz="2500" spc="200" dirty="0">
                <a:solidFill>
                  <a:srgbClr val="2E2E2E"/>
                </a:solidFill>
                <a:latin typeface="Tahoma"/>
                <a:cs typeface="Tahoma"/>
              </a:rPr>
              <a:t>the </a:t>
            </a:r>
            <a:r>
              <a:rPr sz="2500" spc="195" dirty="0">
                <a:solidFill>
                  <a:srgbClr val="2E2E2E"/>
                </a:solidFill>
                <a:latin typeface="Tahoma"/>
                <a:cs typeface="Tahoma"/>
              </a:rPr>
              <a:t>following </a:t>
            </a:r>
            <a:r>
              <a:rPr sz="2500" spc="220" dirty="0">
                <a:solidFill>
                  <a:srgbClr val="2E2E2E"/>
                </a:solidFill>
                <a:latin typeface="Tahoma"/>
                <a:cs typeface="Tahoma"/>
              </a:rPr>
              <a:t>plan </a:t>
            </a:r>
            <a:r>
              <a:rPr sz="2500" spc="110" dirty="0">
                <a:solidFill>
                  <a:srgbClr val="2E2E2E"/>
                </a:solidFill>
                <a:latin typeface="Tahoma"/>
                <a:cs typeface="Tahoma"/>
              </a:rPr>
              <a:t>for </a:t>
            </a:r>
            <a:r>
              <a:rPr sz="2500" spc="200" dirty="0">
                <a:solidFill>
                  <a:srgbClr val="2E2E2E"/>
                </a:solidFill>
                <a:latin typeface="Tahoma"/>
                <a:cs typeface="Tahoma"/>
              </a:rPr>
              <a:t>the </a:t>
            </a:r>
            <a:r>
              <a:rPr sz="2500" spc="-770" dirty="0">
                <a:solidFill>
                  <a:srgbClr val="2E2E2E"/>
                </a:solidFill>
                <a:latin typeface="Tahoma"/>
                <a:cs typeface="Tahoma"/>
              </a:rPr>
              <a:t> </a:t>
            </a:r>
            <a:r>
              <a:rPr sz="2500" spc="229" dirty="0">
                <a:solidFill>
                  <a:srgbClr val="2E2E2E"/>
                </a:solidFill>
                <a:latin typeface="Tahoma"/>
                <a:cs typeface="Tahoma"/>
              </a:rPr>
              <a:t>deployment</a:t>
            </a:r>
            <a:r>
              <a:rPr sz="2500" spc="-145" dirty="0">
                <a:solidFill>
                  <a:srgbClr val="2E2E2E"/>
                </a:solidFill>
                <a:latin typeface="Tahoma"/>
                <a:cs typeface="Tahoma"/>
              </a:rPr>
              <a:t> </a:t>
            </a:r>
            <a:r>
              <a:rPr sz="2500" spc="240" dirty="0">
                <a:solidFill>
                  <a:srgbClr val="2E2E2E"/>
                </a:solidFill>
                <a:latin typeface="Tahoma"/>
                <a:cs typeface="Tahoma"/>
              </a:rPr>
              <a:t>and</a:t>
            </a:r>
            <a:r>
              <a:rPr sz="2500" spc="-145" dirty="0">
                <a:solidFill>
                  <a:srgbClr val="2E2E2E"/>
                </a:solidFill>
                <a:latin typeface="Tahoma"/>
                <a:cs typeface="Tahoma"/>
              </a:rPr>
              <a:t> </a:t>
            </a:r>
            <a:r>
              <a:rPr sz="2500" spc="180" dirty="0">
                <a:solidFill>
                  <a:srgbClr val="2E2E2E"/>
                </a:solidFill>
                <a:latin typeface="Tahoma"/>
                <a:cs typeface="Tahoma"/>
              </a:rPr>
              <a:t>operationalization</a:t>
            </a:r>
            <a:r>
              <a:rPr sz="2500" spc="-145" dirty="0">
                <a:solidFill>
                  <a:srgbClr val="2E2E2E"/>
                </a:solidFill>
                <a:latin typeface="Tahoma"/>
                <a:cs typeface="Tahoma"/>
              </a:rPr>
              <a:t> </a:t>
            </a:r>
            <a:r>
              <a:rPr sz="2500" spc="130" dirty="0">
                <a:solidFill>
                  <a:srgbClr val="2E2E2E"/>
                </a:solidFill>
                <a:latin typeface="Tahoma"/>
                <a:cs typeface="Tahoma"/>
              </a:rPr>
              <a:t>of</a:t>
            </a:r>
            <a:r>
              <a:rPr sz="2500" spc="-145" dirty="0">
                <a:solidFill>
                  <a:srgbClr val="2E2E2E"/>
                </a:solidFill>
                <a:latin typeface="Tahoma"/>
                <a:cs typeface="Tahoma"/>
              </a:rPr>
              <a:t> </a:t>
            </a:r>
            <a:r>
              <a:rPr sz="2500" spc="200" dirty="0">
                <a:solidFill>
                  <a:srgbClr val="2E2E2E"/>
                </a:solidFill>
                <a:latin typeface="Tahoma"/>
                <a:cs typeface="Tahoma"/>
              </a:rPr>
              <a:t>the</a:t>
            </a:r>
            <a:r>
              <a:rPr sz="2500" spc="-145" dirty="0">
                <a:solidFill>
                  <a:srgbClr val="2E2E2E"/>
                </a:solidFill>
                <a:latin typeface="Tahoma"/>
                <a:cs typeface="Tahoma"/>
              </a:rPr>
              <a:t> </a:t>
            </a:r>
            <a:r>
              <a:rPr sz="2500" spc="135" dirty="0">
                <a:solidFill>
                  <a:srgbClr val="2E2E2E"/>
                </a:solidFill>
                <a:latin typeface="Tahoma"/>
                <a:cs typeface="Tahoma"/>
              </a:rPr>
              <a:t>last</a:t>
            </a:r>
            <a:r>
              <a:rPr sz="2500" spc="-140" dirty="0">
                <a:solidFill>
                  <a:srgbClr val="2E2E2E"/>
                </a:solidFill>
                <a:latin typeface="Tahoma"/>
                <a:cs typeface="Tahoma"/>
              </a:rPr>
              <a:t> </a:t>
            </a:r>
            <a:r>
              <a:rPr sz="2500" spc="240" dirty="0">
                <a:solidFill>
                  <a:srgbClr val="2E2E2E"/>
                </a:solidFill>
                <a:latin typeface="Tahoma"/>
                <a:cs typeface="Tahoma"/>
              </a:rPr>
              <a:t>mile </a:t>
            </a:r>
            <a:r>
              <a:rPr sz="2500" spc="-770" dirty="0">
                <a:solidFill>
                  <a:srgbClr val="2E2E2E"/>
                </a:solidFill>
                <a:latin typeface="Tahoma"/>
                <a:cs typeface="Tahoma"/>
              </a:rPr>
              <a:t> </a:t>
            </a:r>
            <a:r>
              <a:rPr sz="2500" spc="200" dirty="0">
                <a:solidFill>
                  <a:srgbClr val="2E2E2E"/>
                </a:solidFill>
                <a:latin typeface="Tahoma"/>
                <a:cs typeface="Tahoma"/>
              </a:rPr>
              <a:t>drone</a:t>
            </a:r>
            <a:r>
              <a:rPr sz="2500" spc="-140" dirty="0">
                <a:solidFill>
                  <a:srgbClr val="2E2E2E"/>
                </a:solidFill>
                <a:latin typeface="Tahoma"/>
                <a:cs typeface="Tahoma"/>
              </a:rPr>
              <a:t> </a:t>
            </a:r>
            <a:r>
              <a:rPr sz="2500" spc="140" dirty="0">
                <a:solidFill>
                  <a:srgbClr val="2E2E2E"/>
                </a:solidFill>
                <a:latin typeface="Tahoma"/>
                <a:cs typeface="Tahoma"/>
              </a:rPr>
              <a:t>delivery</a:t>
            </a:r>
            <a:r>
              <a:rPr sz="2500" spc="-135" dirty="0">
                <a:solidFill>
                  <a:srgbClr val="2E2E2E"/>
                </a:solidFill>
                <a:latin typeface="Tahoma"/>
                <a:cs typeface="Tahoma"/>
              </a:rPr>
              <a:t> </a:t>
            </a:r>
            <a:r>
              <a:rPr sz="2500" spc="165" dirty="0">
                <a:solidFill>
                  <a:srgbClr val="2E2E2E"/>
                </a:solidFill>
                <a:latin typeface="Tahoma"/>
                <a:cs typeface="Tahoma"/>
              </a:rPr>
              <a:t>project</a:t>
            </a:r>
            <a:r>
              <a:rPr sz="2500" spc="-140" dirty="0">
                <a:solidFill>
                  <a:srgbClr val="2E2E2E"/>
                </a:solidFill>
                <a:latin typeface="Tahoma"/>
                <a:cs typeface="Tahoma"/>
              </a:rPr>
              <a:t> </a:t>
            </a:r>
            <a:r>
              <a:rPr sz="2500" spc="200" dirty="0">
                <a:solidFill>
                  <a:srgbClr val="2E2E2E"/>
                </a:solidFill>
                <a:latin typeface="Tahoma"/>
                <a:cs typeface="Tahoma"/>
              </a:rPr>
              <a:t>in</a:t>
            </a:r>
            <a:r>
              <a:rPr sz="2500" spc="-135" dirty="0">
                <a:solidFill>
                  <a:srgbClr val="2E2E2E"/>
                </a:solidFill>
                <a:latin typeface="Tahoma"/>
                <a:cs typeface="Tahoma"/>
              </a:rPr>
              <a:t> </a:t>
            </a:r>
            <a:r>
              <a:rPr sz="2500" spc="200" dirty="0">
                <a:solidFill>
                  <a:srgbClr val="2E2E2E"/>
                </a:solidFill>
                <a:latin typeface="Tahoma"/>
                <a:cs typeface="Tahoma"/>
              </a:rPr>
              <a:t>the</a:t>
            </a:r>
            <a:r>
              <a:rPr sz="2500" spc="-135" dirty="0">
                <a:solidFill>
                  <a:srgbClr val="2E2E2E"/>
                </a:solidFill>
                <a:latin typeface="Tahoma"/>
                <a:cs typeface="Tahoma"/>
              </a:rPr>
              <a:t> </a:t>
            </a:r>
            <a:r>
              <a:rPr sz="2500" spc="254" dirty="0">
                <a:solidFill>
                  <a:srgbClr val="2E2E2E"/>
                </a:solidFill>
                <a:latin typeface="Tahoma"/>
                <a:cs typeface="Tahoma"/>
              </a:rPr>
              <a:t>USA</a:t>
            </a:r>
            <a:r>
              <a:rPr sz="2500" spc="-140" dirty="0">
                <a:solidFill>
                  <a:srgbClr val="2E2E2E"/>
                </a:solidFill>
                <a:latin typeface="Tahoma"/>
                <a:cs typeface="Tahoma"/>
              </a:rPr>
              <a:t> </a:t>
            </a:r>
            <a:r>
              <a:rPr sz="2500" spc="120" dirty="0">
                <a:solidFill>
                  <a:srgbClr val="2E2E2E"/>
                </a:solidFill>
                <a:latin typeface="Tahoma"/>
                <a:cs typeface="Tahoma"/>
              </a:rPr>
              <a:t>over</a:t>
            </a:r>
            <a:r>
              <a:rPr sz="2500" spc="-135" dirty="0">
                <a:solidFill>
                  <a:srgbClr val="2E2E2E"/>
                </a:solidFill>
                <a:latin typeface="Tahoma"/>
                <a:cs typeface="Tahoma"/>
              </a:rPr>
              <a:t> </a:t>
            </a:r>
            <a:r>
              <a:rPr sz="2500" spc="200" dirty="0">
                <a:solidFill>
                  <a:srgbClr val="2E2E2E"/>
                </a:solidFill>
                <a:latin typeface="Tahoma"/>
                <a:cs typeface="Tahoma"/>
              </a:rPr>
              <a:t>the</a:t>
            </a:r>
            <a:r>
              <a:rPr sz="2500" spc="-135" dirty="0">
                <a:solidFill>
                  <a:srgbClr val="2E2E2E"/>
                </a:solidFill>
                <a:latin typeface="Tahoma"/>
                <a:cs typeface="Tahoma"/>
              </a:rPr>
              <a:t> </a:t>
            </a:r>
            <a:r>
              <a:rPr sz="2500" spc="200" dirty="0">
                <a:solidFill>
                  <a:srgbClr val="2E2E2E"/>
                </a:solidFill>
                <a:latin typeface="Tahoma"/>
                <a:cs typeface="Tahoma"/>
              </a:rPr>
              <a:t>8</a:t>
            </a:r>
            <a:r>
              <a:rPr sz="2500" spc="-140" dirty="0">
                <a:solidFill>
                  <a:srgbClr val="2E2E2E"/>
                </a:solidFill>
                <a:latin typeface="Tahoma"/>
                <a:cs typeface="Tahoma"/>
              </a:rPr>
              <a:t> </a:t>
            </a:r>
            <a:r>
              <a:rPr sz="2500" spc="165" dirty="0">
                <a:solidFill>
                  <a:srgbClr val="2E2E2E"/>
                </a:solidFill>
                <a:latin typeface="Tahoma"/>
                <a:cs typeface="Tahoma"/>
              </a:rPr>
              <a:t>quarter </a:t>
            </a:r>
            <a:r>
              <a:rPr sz="2500" spc="-765" dirty="0">
                <a:solidFill>
                  <a:srgbClr val="2E2E2E"/>
                </a:solidFill>
                <a:latin typeface="Tahoma"/>
                <a:cs typeface="Tahoma"/>
              </a:rPr>
              <a:t> </a:t>
            </a:r>
            <a:r>
              <a:rPr sz="2500" spc="190" dirty="0">
                <a:solidFill>
                  <a:srgbClr val="2E2E2E"/>
                </a:solidFill>
                <a:latin typeface="Tahoma"/>
                <a:cs typeface="Tahoma"/>
              </a:rPr>
              <a:t>time-frame</a:t>
            </a:r>
            <a:endParaRPr sz="2500" dirty="0">
              <a:latin typeface="Tahoma"/>
              <a:cs typeface="Tahoma"/>
            </a:endParaRPr>
          </a:p>
          <a:p>
            <a:pPr marL="1351915" marR="124460">
              <a:lnSpc>
                <a:spcPts val="2180"/>
              </a:lnSpc>
              <a:spcBef>
                <a:spcPts val="2475"/>
              </a:spcBef>
            </a:pPr>
            <a:r>
              <a:rPr sz="2000" b="1" u="sng" spc="120" dirty="0">
                <a:solidFill>
                  <a:srgbClr val="2E2E2E"/>
                </a:solidFill>
                <a:latin typeface="Tahoma"/>
                <a:cs typeface="Tahoma"/>
              </a:rPr>
              <a:t>City </a:t>
            </a:r>
            <a:r>
              <a:rPr sz="2000" b="1" u="sng" spc="100" dirty="0">
                <a:solidFill>
                  <a:srgbClr val="2E2E2E"/>
                </a:solidFill>
                <a:latin typeface="Tahoma"/>
                <a:cs typeface="Tahoma"/>
              </a:rPr>
              <a:t>Selection</a:t>
            </a:r>
            <a:r>
              <a:rPr sz="2000" spc="100" dirty="0">
                <a:solidFill>
                  <a:srgbClr val="2E2E2E"/>
                </a:solidFill>
                <a:latin typeface="Tahoma"/>
                <a:cs typeface="Tahoma"/>
              </a:rPr>
              <a:t>: </a:t>
            </a:r>
            <a:r>
              <a:rPr sz="2000" spc="135" dirty="0">
                <a:solidFill>
                  <a:srgbClr val="2E2E2E"/>
                </a:solidFill>
                <a:latin typeface="Tahoma"/>
                <a:cs typeface="Tahoma"/>
              </a:rPr>
              <a:t>Select </a:t>
            </a:r>
            <a:r>
              <a:rPr sz="2000" spc="80" dirty="0">
                <a:solidFill>
                  <a:srgbClr val="2E2E2E"/>
                </a:solidFill>
                <a:latin typeface="Tahoma"/>
                <a:cs typeface="Tahoma"/>
              </a:rPr>
              <a:t>five </a:t>
            </a:r>
            <a:r>
              <a:rPr sz="2000" spc="150" dirty="0">
                <a:solidFill>
                  <a:srgbClr val="2E2E2E"/>
                </a:solidFill>
                <a:latin typeface="Tahoma"/>
                <a:cs typeface="Tahoma"/>
              </a:rPr>
              <a:t>major </a:t>
            </a:r>
            <a:r>
              <a:rPr sz="2000" spc="165" dirty="0">
                <a:solidFill>
                  <a:srgbClr val="2E2E2E"/>
                </a:solidFill>
                <a:latin typeface="Tahoma"/>
                <a:cs typeface="Tahoma"/>
              </a:rPr>
              <a:t>metropolitan </a:t>
            </a:r>
            <a:r>
              <a:rPr sz="2000" spc="90" dirty="0">
                <a:solidFill>
                  <a:srgbClr val="2E2E2E"/>
                </a:solidFill>
                <a:latin typeface="Tahoma"/>
                <a:cs typeface="Tahoma"/>
              </a:rPr>
              <a:t>areas </a:t>
            </a:r>
            <a:r>
              <a:rPr sz="2000" spc="-610" dirty="0">
                <a:solidFill>
                  <a:srgbClr val="2E2E2E"/>
                </a:solidFill>
                <a:latin typeface="Tahoma"/>
                <a:cs typeface="Tahoma"/>
              </a:rPr>
              <a:t> </a:t>
            </a:r>
            <a:r>
              <a:rPr sz="2000" spc="155" dirty="0">
                <a:solidFill>
                  <a:srgbClr val="2E2E2E"/>
                </a:solidFill>
                <a:latin typeface="Tahoma"/>
                <a:cs typeface="Tahoma"/>
              </a:rPr>
              <a:t>that</a:t>
            </a:r>
            <a:r>
              <a:rPr sz="2000" spc="-110" dirty="0">
                <a:solidFill>
                  <a:srgbClr val="2E2E2E"/>
                </a:solidFill>
                <a:latin typeface="Tahoma"/>
                <a:cs typeface="Tahoma"/>
              </a:rPr>
              <a:t> </a:t>
            </a:r>
            <a:r>
              <a:rPr sz="2000" spc="125" dirty="0">
                <a:solidFill>
                  <a:srgbClr val="2E2E2E"/>
                </a:solidFill>
                <a:latin typeface="Tahoma"/>
                <a:cs typeface="Tahoma"/>
              </a:rPr>
              <a:t>have</a:t>
            </a:r>
            <a:r>
              <a:rPr sz="2000" spc="-110" dirty="0">
                <a:solidFill>
                  <a:srgbClr val="2E2E2E"/>
                </a:solidFill>
                <a:latin typeface="Tahoma"/>
                <a:cs typeface="Tahoma"/>
              </a:rPr>
              <a:t> </a:t>
            </a:r>
            <a:r>
              <a:rPr sz="2000" spc="175" dirty="0">
                <a:solidFill>
                  <a:srgbClr val="2E2E2E"/>
                </a:solidFill>
                <a:latin typeface="Tahoma"/>
                <a:cs typeface="Tahoma"/>
              </a:rPr>
              <a:t>high</a:t>
            </a:r>
            <a:r>
              <a:rPr sz="2000" spc="-110" dirty="0">
                <a:solidFill>
                  <a:srgbClr val="2E2E2E"/>
                </a:solidFill>
                <a:latin typeface="Tahoma"/>
                <a:cs typeface="Tahoma"/>
              </a:rPr>
              <a:t> </a:t>
            </a:r>
            <a:r>
              <a:rPr sz="2000" spc="225" dirty="0">
                <a:solidFill>
                  <a:srgbClr val="2E2E2E"/>
                </a:solidFill>
                <a:latin typeface="Tahoma"/>
                <a:cs typeface="Tahoma"/>
              </a:rPr>
              <a:t>demand</a:t>
            </a:r>
            <a:r>
              <a:rPr sz="2000" spc="-110" dirty="0">
                <a:solidFill>
                  <a:srgbClr val="2E2E2E"/>
                </a:solidFill>
                <a:latin typeface="Tahoma"/>
                <a:cs typeface="Tahoma"/>
              </a:rPr>
              <a:t> </a:t>
            </a:r>
            <a:r>
              <a:rPr sz="2000" spc="90" dirty="0">
                <a:solidFill>
                  <a:srgbClr val="2E2E2E"/>
                </a:solidFill>
                <a:latin typeface="Tahoma"/>
                <a:cs typeface="Tahoma"/>
              </a:rPr>
              <a:t>for</a:t>
            </a:r>
            <a:r>
              <a:rPr sz="2000" spc="-110" dirty="0">
                <a:solidFill>
                  <a:srgbClr val="2E2E2E"/>
                </a:solidFill>
                <a:latin typeface="Tahoma"/>
                <a:cs typeface="Tahoma"/>
              </a:rPr>
              <a:t> </a:t>
            </a:r>
            <a:r>
              <a:rPr sz="2000" spc="114" dirty="0">
                <a:solidFill>
                  <a:srgbClr val="2E2E2E"/>
                </a:solidFill>
                <a:latin typeface="Tahoma"/>
                <a:cs typeface="Tahoma"/>
              </a:rPr>
              <a:t>grocery</a:t>
            </a:r>
            <a:r>
              <a:rPr sz="2000" spc="-110" dirty="0">
                <a:solidFill>
                  <a:srgbClr val="2E2E2E"/>
                </a:solidFill>
                <a:latin typeface="Tahoma"/>
                <a:cs typeface="Tahoma"/>
              </a:rPr>
              <a:t> </a:t>
            </a:r>
            <a:r>
              <a:rPr sz="2000" spc="110" dirty="0">
                <a:solidFill>
                  <a:srgbClr val="2E2E2E"/>
                </a:solidFill>
                <a:latin typeface="Tahoma"/>
                <a:cs typeface="Tahoma"/>
              </a:rPr>
              <a:t>delivery</a:t>
            </a:r>
            <a:r>
              <a:rPr sz="2000" spc="-110" dirty="0">
                <a:solidFill>
                  <a:srgbClr val="2E2E2E"/>
                </a:solidFill>
                <a:latin typeface="Tahoma"/>
                <a:cs typeface="Tahoma"/>
              </a:rPr>
              <a:t> </a:t>
            </a:r>
            <a:r>
              <a:rPr sz="2000" spc="90" dirty="0">
                <a:solidFill>
                  <a:srgbClr val="2E2E2E"/>
                </a:solidFill>
                <a:latin typeface="Tahoma"/>
                <a:cs typeface="Tahoma"/>
              </a:rPr>
              <a:t>services </a:t>
            </a:r>
            <a:r>
              <a:rPr sz="2000" spc="95" dirty="0">
                <a:solidFill>
                  <a:srgbClr val="2E2E2E"/>
                </a:solidFill>
                <a:latin typeface="Tahoma"/>
                <a:cs typeface="Tahoma"/>
              </a:rPr>
              <a:t> </a:t>
            </a:r>
            <a:r>
              <a:rPr sz="2000" spc="190" dirty="0">
                <a:solidFill>
                  <a:srgbClr val="2E2E2E"/>
                </a:solidFill>
                <a:latin typeface="Tahoma"/>
                <a:cs typeface="Tahoma"/>
              </a:rPr>
              <a:t>and</a:t>
            </a:r>
            <a:r>
              <a:rPr sz="2000" spc="-114" dirty="0">
                <a:solidFill>
                  <a:srgbClr val="2E2E2E"/>
                </a:solidFill>
                <a:latin typeface="Tahoma"/>
                <a:cs typeface="Tahoma"/>
              </a:rPr>
              <a:t> </a:t>
            </a:r>
            <a:r>
              <a:rPr sz="2000" spc="100" dirty="0">
                <a:solidFill>
                  <a:srgbClr val="2E2E2E"/>
                </a:solidFill>
                <a:latin typeface="Tahoma"/>
                <a:cs typeface="Tahoma"/>
              </a:rPr>
              <a:t>are</a:t>
            </a:r>
            <a:r>
              <a:rPr sz="2000" spc="-114" dirty="0">
                <a:solidFill>
                  <a:srgbClr val="2E2E2E"/>
                </a:solidFill>
                <a:latin typeface="Tahoma"/>
                <a:cs typeface="Tahoma"/>
              </a:rPr>
              <a:t> </a:t>
            </a:r>
            <a:r>
              <a:rPr sz="2000" spc="135" dirty="0">
                <a:solidFill>
                  <a:srgbClr val="2E2E2E"/>
                </a:solidFill>
                <a:latin typeface="Tahoma"/>
                <a:cs typeface="Tahoma"/>
              </a:rPr>
              <a:t>suitable</a:t>
            </a:r>
            <a:r>
              <a:rPr sz="2000" spc="-114" dirty="0">
                <a:solidFill>
                  <a:srgbClr val="2E2E2E"/>
                </a:solidFill>
                <a:latin typeface="Tahoma"/>
                <a:cs typeface="Tahoma"/>
              </a:rPr>
              <a:t> </a:t>
            </a:r>
            <a:r>
              <a:rPr sz="2000" spc="90" dirty="0">
                <a:solidFill>
                  <a:srgbClr val="2E2E2E"/>
                </a:solidFill>
                <a:latin typeface="Tahoma"/>
                <a:cs typeface="Tahoma"/>
              </a:rPr>
              <a:t>for</a:t>
            </a:r>
            <a:r>
              <a:rPr sz="2000" spc="-114" dirty="0">
                <a:solidFill>
                  <a:srgbClr val="2E2E2E"/>
                </a:solidFill>
                <a:latin typeface="Tahoma"/>
                <a:cs typeface="Tahoma"/>
              </a:rPr>
              <a:t> </a:t>
            </a:r>
            <a:r>
              <a:rPr sz="2000" spc="160" dirty="0">
                <a:solidFill>
                  <a:srgbClr val="2E2E2E"/>
                </a:solidFill>
                <a:latin typeface="Tahoma"/>
                <a:cs typeface="Tahoma"/>
              </a:rPr>
              <a:t>drone</a:t>
            </a:r>
            <a:r>
              <a:rPr sz="2000" spc="-114" dirty="0">
                <a:solidFill>
                  <a:srgbClr val="2E2E2E"/>
                </a:solidFill>
                <a:latin typeface="Tahoma"/>
                <a:cs typeface="Tahoma"/>
              </a:rPr>
              <a:t> </a:t>
            </a:r>
            <a:r>
              <a:rPr sz="2000" spc="110" dirty="0">
                <a:solidFill>
                  <a:srgbClr val="2E2E2E"/>
                </a:solidFill>
                <a:latin typeface="Tahoma"/>
                <a:cs typeface="Tahoma"/>
              </a:rPr>
              <a:t>deliveries</a:t>
            </a:r>
            <a:r>
              <a:rPr sz="2000" spc="-114" dirty="0">
                <a:solidFill>
                  <a:srgbClr val="2E2E2E"/>
                </a:solidFill>
                <a:latin typeface="Tahoma"/>
                <a:cs typeface="Tahoma"/>
              </a:rPr>
              <a:t> </a:t>
            </a:r>
            <a:r>
              <a:rPr sz="2000" spc="155" dirty="0">
                <a:solidFill>
                  <a:srgbClr val="2E2E2E"/>
                </a:solidFill>
                <a:latin typeface="Tahoma"/>
                <a:cs typeface="Tahoma"/>
              </a:rPr>
              <a:t>based</a:t>
            </a:r>
            <a:r>
              <a:rPr sz="2000" spc="-114" dirty="0">
                <a:solidFill>
                  <a:srgbClr val="2E2E2E"/>
                </a:solidFill>
                <a:latin typeface="Tahoma"/>
                <a:cs typeface="Tahoma"/>
              </a:rPr>
              <a:t> </a:t>
            </a:r>
            <a:r>
              <a:rPr sz="2000" spc="180" dirty="0">
                <a:solidFill>
                  <a:srgbClr val="2E2E2E"/>
                </a:solidFill>
                <a:latin typeface="Tahoma"/>
                <a:cs typeface="Tahoma"/>
              </a:rPr>
              <a:t>on</a:t>
            </a:r>
            <a:r>
              <a:rPr sz="2000" spc="-114" dirty="0">
                <a:solidFill>
                  <a:srgbClr val="2E2E2E"/>
                </a:solidFill>
                <a:latin typeface="Tahoma"/>
                <a:cs typeface="Tahoma"/>
              </a:rPr>
              <a:t> </a:t>
            </a:r>
            <a:r>
              <a:rPr sz="2000" spc="110" dirty="0">
                <a:solidFill>
                  <a:srgbClr val="2E2E2E"/>
                </a:solidFill>
                <a:latin typeface="Tahoma"/>
                <a:cs typeface="Tahoma"/>
              </a:rPr>
              <a:t>factors </a:t>
            </a:r>
            <a:r>
              <a:rPr sz="2000" spc="-610" dirty="0">
                <a:solidFill>
                  <a:srgbClr val="2E2E2E"/>
                </a:solidFill>
                <a:latin typeface="Tahoma"/>
                <a:cs typeface="Tahoma"/>
              </a:rPr>
              <a:t> </a:t>
            </a:r>
            <a:r>
              <a:rPr sz="2000" spc="160" dirty="0">
                <a:solidFill>
                  <a:srgbClr val="2E2E2E"/>
                </a:solidFill>
                <a:latin typeface="Tahoma"/>
                <a:cs typeface="Tahoma"/>
              </a:rPr>
              <a:t>such </a:t>
            </a:r>
            <a:r>
              <a:rPr sz="2000" spc="80" dirty="0">
                <a:solidFill>
                  <a:srgbClr val="2E2E2E"/>
                </a:solidFill>
                <a:latin typeface="Tahoma"/>
                <a:cs typeface="Tahoma"/>
              </a:rPr>
              <a:t>as </a:t>
            </a:r>
            <a:r>
              <a:rPr sz="2000" spc="170" dirty="0">
                <a:solidFill>
                  <a:srgbClr val="2E2E2E"/>
                </a:solidFill>
                <a:latin typeface="Tahoma"/>
                <a:cs typeface="Tahoma"/>
              </a:rPr>
              <a:t>population </a:t>
            </a:r>
            <a:r>
              <a:rPr sz="2000" spc="90" dirty="0">
                <a:solidFill>
                  <a:srgbClr val="2E2E2E"/>
                </a:solidFill>
                <a:latin typeface="Tahoma"/>
                <a:cs typeface="Tahoma"/>
              </a:rPr>
              <a:t>density, </a:t>
            </a:r>
            <a:r>
              <a:rPr sz="2000" spc="110" dirty="0">
                <a:solidFill>
                  <a:srgbClr val="2E2E2E"/>
                </a:solidFill>
                <a:latin typeface="Tahoma"/>
                <a:cs typeface="Tahoma"/>
              </a:rPr>
              <a:t>geography, </a:t>
            </a:r>
            <a:r>
              <a:rPr sz="2000" spc="190" dirty="0">
                <a:solidFill>
                  <a:srgbClr val="2E2E2E"/>
                </a:solidFill>
                <a:latin typeface="Tahoma"/>
                <a:cs typeface="Tahoma"/>
              </a:rPr>
              <a:t>and </a:t>
            </a:r>
            <a:r>
              <a:rPr sz="2000" spc="195" dirty="0">
                <a:solidFill>
                  <a:srgbClr val="2E2E2E"/>
                </a:solidFill>
                <a:latin typeface="Tahoma"/>
                <a:cs typeface="Tahoma"/>
              </a:rPr>
              <a:t> </a:t>
            </a:r>
            <a:r>
              <a:rPr sz="2000" spc="105" dirty="0">
                <a:solidFill>
                  <a:srgbClr val="2E2E2E"/>
                </a:solidFill>
                <a:latin typeface="Tahoma"/>
                <a:cs typeface="Tahoma"/>
              </a:rPr>
              <a:t>regulations.</a:t>
            </a:r>
            <a:endParaRPr sz="2000" dirty="0">
              <a:latin typeface="Tahoma"/>
              <a:cs typeface="Tahoma"/>
            </a:endParaRPr>
          </a:p>
          <a:p>
            <a:pPr>
              <a:lnSpc>
                <a:spcPct val="100000"/>
              </a:lnSpc>
              <a:spcBef>
                <a:spcPts val="25"/>
              </a:spcBef>
            </a:pPr>
            <a:endParaRPr sz="1800" dirty="0">
              <a:latin typeface="Tahoma"/>
              <a:cs typeface="Tahoma"/>
            </a:endParaRPr>
          </a:p>
          <a:p>
            <a:pPr marL="1351915" marR="198755">
              <a:lnSpc>
                <a:spcPts val="2170"/>
              </a:lnSpc>
              <a:spcBef>
                <a:spcPts val="5"/>
              </a:spcBef>
            </a:pPr>
            <a:r>
              <a:rPr sz="2000" b="1" u="sng" spc="145" dirty="0">
                <a:solidFill>
                  <a:srgbClr val="2E2E2E"/>
                </a:solidFill>
                <a:latin typeface="Tahoma"/>
                <a:cs typeface="Tahoma"/>
              </a:rPr>
              <a:t>Drone </a:t>
            </a:r>
            <a:r>
              <a:rPr sz="2000" b="1" u="sng" spc="100" dirty="0">
                <a:solidFill>
                  <a:srgbClr val="2E2E2E"/>
                </a:solidFill>
                <a:latin typeface="Tahoma"/>
                <a:cs typeface="Tahoma"/>
              </a:rPr>
              <a:t>Selection</a:t>
            </a:r>
            <a:r>
              <a:rPr sz="2000" spc="100" dirty="0">
                <a:solidFill>
                  <a:srgbClr val="2E2E2E"/>
                </a:solidFill>
                <a:latin typeface="Tahoma"/>
                <a:cs typeface="Tahoma"/>
              </a:rPr>
              <a:t>: </a:t>
            </a:r>
            <a:r>
              <a:rPr sz="2000" spc="145" dirty="0">
                <a:solidFill>
                  <a:srgbClr val="2E2E2E"/>
                </a:solidFill>
                <a:latin typeface="Tahoma"/>
                <a:cs typeface="Tahoma"/>
              </a:rPr>
              <a:t>Purchase </a:t>
            </a:r>
            <a:r>
              <a:rPr sz="2000" spc="140" dirty="0">
                <a:solidFill>
                  <a:srgbClr val="2E2E2E"/>
                </a:solidFill>
                <a:latin typeface="Tahoma"/>
                <a:cs typeface="Tahoma"/>
              </a:rPr>
              <a:t>250 drones </a:t>
            </a:r>
            <a:r>
              <a:rPr sz="2000" spc="165" dirty="0">
                <a:solidFill>
                  <a:srgbClr val="2E2E2E"/>
                </a:solidFill>
                <a:latin typeface="Tahoma"/>
                <a:cs typeface="Tahoma"/>
              </a:rPr>
              <a:t>capable </a:t>
            </a:r>
            <a:r>
              <a:rPr sz="2000" spc="100" dirty="0">
                <a:solidFill>
                  <a:srgbClr val="2E2E2E"/>
                </a:solidFill>
                <a:latin typeface="Tahoma"/>
                <a:cs typeface="Tahoma"/>
              </a:rPr>
              <a:t>of </a:t>
            </a:r>
            <a:r>
              <a:rPr sz="2000" spc="105" dirty="0">
                <a:solidFill>
                  <a:srgbClr val="2E2E2E"/>
                </a:solidFill>
                <a:latin typeface="Tahoma"/>
                <a:cs typeface="Tahoma"/>
              </a:rPr>
              <a:t> </a:t>
            </a:r>
            <a:r>
              <a:rPr sz="2000" spc="120" dirty="0">
                <a:solidFill>
                  <a:srgbClr val="2E2E2E"/>
                </a:solidFill>
                <a:latin typeface="Tahoma"/>
                <a:cs typeface="Tahoma"/>
              </a:rPr>
              <a:t>carrying</a:t>
            </a:r>
            <a:r>
              <a:rPr sz="2000" spc="-114" dirty="0">
                <a:solidFill>
                  <a:srgbClr val="2E2E2E"/>
                </a:solidFill>
                <a:latin typeface="Tahoma"/>
                <a:cs typeface="Tahoma"/>
              </a:rPr>
              <a:t> </a:t>
            </a:r>
            <a:r>
              <a:rPr sz="2000" spc="120" dirty="0">
                <a:solidFill>
                  <a:srgbClr val="2E2E2E"/>
                </a:solidFill>
                <a:latin typeface="Tahoma"/>
                <a:cs typeface="Tahoma"/>
              </a:rPr>
              <a:t>a</a:t>
            </a:r>
            <a:r>
              <a:rPr sz="2000" spc="-110" dirty="0">
                <a:solidFill>
                  <a:srgbClr val="2E2E2E"/>
                </a:solidFill>
                <a:latin typeface="Tahoma"/>
                <a:cs typeface="Tahoma"/>
              </a:rPr>
              <a:t> </a:t>
            </a:r>
            <a:r>
              <a:rPr sz="2000" spc="155" dirty="0">
                <a:solidFill>
                  <a:srgbClr val="2E2E2E"/>
                </a:solidFill>
                <a:latin typeface="Tahoma"/>
                <a:cs typeface="Tahoma"/>
              </a:rPr>
              <a:t>payload</a:t>
            </a:r>
            <a:r>
              <a:rPr sz="2000" spc="-110" dirty="0">
                <a:solidFill>
                  <a:srgbClr val="2E2E2E"/>
                </a:solidFill>
                <a:latin typeface="Tahoma"/>
                <a:cs typeface="Tahoma"/>
              </a:rPr>
              <a:t> </a:t>
            </a:r>
            <a:r>
              <a:rPr sz="2000" spc="100" dirty="0">
                <a:solidFill>
                  <a:srgbClr val="2E2E2E"/>
                </a:solidFill>
                <a:latin typeface="Tahoma"/>
                <a:cs typeface="Tahoma"/>
              </a:rPr>
              <a:t>of</a:t>
            </a:r>
            <a:r>
              <a:rPr sz="2000" spc="-110" dirty="0">
                <a:solidFill>
                  <a:srgbClr val="2E2E2E"/>
                </a:solidFill>
                <a:latin typeface="Tahoma"/>
                <a:cs typeface="Tahoma"/>
              </a:rPr>
              <a:t> </a:t>
            </a:r>
            <a:r>
              <a:rPr sz="2000" spc="220" dirty="0">
                <a:solidFill>
                  <a:srgbClr val="2E2E2E"/>
                </a:solidFill>
                <a:latin typeface="Tahoma"/>
                <a:cs typeface="Tahoma"/>
              </a:rPr>
              <a:t>up</a:t>
            </a:r>
            <a:r>
              <a:rPr sz="2000" spc="-114" dirty="0">
                <a:solidFill>
                  <a:srgbClr val="2E2E2E"/>
                </a:solidFill>
                <a:latin typeface="Tahoma"/>
                <a:cs typeface="Tahoma"/>
              </a:rPr>
              <a:t> </a:t>
            </a:r>
            <a:r>
              <a:rPr sz="2000" spc="150" dirty="0">
                <a:solidFill>
                  <a:srgbClr val="2E2E2E"/>
                </a:solidFill>
                <a:latin typeface="Tahoma"/>
                <a:cs typeface="Tahoma"/>
              </a:rPr>
              <a:t>to</a:t>
            </a:r>
            <a:r>
              <a:rPr sz="2000" spc="-110" dirty="0">
                <a:solidFill>
                  <a:srgbClr val="2E2E2E"/>
                </a:solidFill>
                <a:latin typeface="Tahoma"/>
                <a:cs typeface="Tahoma"/>
              </a:rPr>
              <a:t> </a:t>
            </a:r>
            <a:r>
              <a:rPr sz="2000" spc="170" dirty="0">
                <a:solidFill>
                  <a:srgbClr val="2E2E2E"/>
                </a:solidFill>
                <a:latin typeface="Tahoma"/>
                <a:cs typeface="Tahoma"/>
              </a:rPr>
              <a:t>50</a:t>
            </a:r>
            <a:r>
              <a:rPr sz="2000" spc="-110" dirty="0">
                <a:solidFill>
                  <a:srgbClr val="2E2E2E"/>
                </a:solidFill>
                <a:latin typeface="Tahoma"/>
                <a:cs typeface="Tahoma"/>
              </a:rPr>
              <a:t> </a:t>
            </a:r>
            <a:r>
              <a:rPr sz="2000" spc="60" dirty="0">
                <a:solidFill>
                  <a:srgbClr val="2E2E2E"/>
                </a:solidFill>
                <a:latin typeface="Tahoma"/>
                <a:cs typeface="Tahoma"/>
              </a:rPr>
              <a:t>lbs,</a:t>
            </a:r>
            <a:r>
              <a:rPr sz="2000" spc="-110" dirty="0">
                <a:solidFill>
                  <a:srgbClr val="2E2E2E"/>
                </a:solidFill>
                <a:latin typeface="Tahoma"/>
                <a:cs typeface="Tahoma"/>
              </a:rPr>
              <a:t> </a:t>
            </a:r>
            <a:r>
              <a:rPr sz="2000" spc="190" dirty="0">
                <a:solidFill>
                  <a:srgbClr val="2E2E2E"/>
                </a:solidFill>
                <a:latin typeface="Tahoma"/>
                <a:cs typeface="Tahoma"/>
              </a:rPr>
              <a:t>with</a:t>
            </a:r>
            <a:r>
              <a:rPr sz="2000" spc="-110" dirty="0">
                <a:solidFill>
                  <a:srgbClr val="2E2E2E"/>
                </a:solidFill>
                <a:latin typeface="Tahoma"/>
                <a:cs typeface="Tahoma"/>
              </a:rPr>
              <a:t> </a:t>
            </a:r>
            <a:r>
              <a:rPr sz="2000" spc="120" dirty="0">
                <a:solidFill>
                  <a:srgbClr val="2E2E2E"/>
                </a:solidFill>
                <a:latin typeface="Tahoma"/>
                <a:cs typeface="Tahoma"/>
              </a:rPr>
              <a:t>a</a:t>
            </a:r>
            <a:r>
              <a:rPr sz="2000" spc="-114" dirty="0">
                <a:solidFill>
                  <a:srgbClr val="2E2E2E"/>
                </a:solidFill>
                <a:latin typeface="Tahoma"/>
                <a:cs typeface="Tahoma"/>
              </a:rPr>
              <a:t> </a:t>
            </a:r>
            <a:r>
              <a:rPr sz="2000" spc="125" dirty="0">
                <a:solidFill>
                  <a:srgbClr val="2E2E2E"/>
                </a:solidFill>
                <a:latin typeface="Tahoma"/>
                <a:cs typeface="Tahoma"/>
              </a:rPr>
              <a:t>battery</a:t>
            </a:r>
            <a:r>
              <a:rPr sz="2000" spc="-110" dirty="0">
                <a:solidFill>
                  <a:srgbClr val="2E2E2E"/>
                </a:solidFill>
                <a:latin typeface="Tahoma"/>
                <a:cs typeface="Tahoma"/>
              </a:rPr>
              <a:t> </a:t>
            </a:r>
            <a:r>
              <a:rPr sz="2000" spc="100" dirty="0">
                <a:solidFill>
                  <a:srgbClr val="2E2E2E"/>
                </a:solidFill>
                <a:latin typeface="Tahoma"/>
                <a:cs typeface="Tahoma"/>
              </a:rPr>
              <a:t>life </a:t>
            </a:r>
            <a:r>
              <a:rPr sz="2000" spc="-610" dirty="0">
                <a:solidFill>
                  <a:srgbClr val="2E2E2E"/>
                </a:solidFill>
                <a:latin typeface="Tahoma"/>
                <a:cs typeface="Tahoma"/>
              </a:rPr>
              <a:t> </a:t>
            </a:r>
            <a:r>
              <a:rPr sz="2000" spc="100" dirty="0">
                <a:solidFill>
                  <a:srgbClr val="2E2E2E"/>
                </a:solidFill>
                <a:latin typeface="Tahoma"/>
                <a:cs typeface="Tahoma"/>
              </a:rPr>
              <a:t>of </a:t>
            </a:r>
            <a:r>
              <a:rPr sz="2000" spc="80" dirty="0">
                <a:solidFill>
                  <a:srgbClr val="2E2E2E"/>
                </a:solidFill>
                <a:latin typeface="Tahoma"/>
                <a:cs typeface="Tahoma"/>
              </a:rPr>
              <a:t>45 </a:t>
            </a:r>
            <a:r>
              <a:rPr sz="2000" spc="170" dirty="0">
                <a:solidFill>
                  <a:srgbClr val="2E2E2E"/>
                </a:solidFill>
                <a:latin typeface="Tahoma"/>
                <a:cs typeface="Tahoma"/>
              </a:rPr>
              <a:t>minutes </a:t>
            </a:r>
            <a:r>
              <a:rPr sz="2000" spc="135" dirty="0">
                <a:solidFill>
                  <a:srgbClr val="2E2E2E"/>
                </a:solidFill>
                <a:latin typeface="Tahoma"/>
                <a:cs typeface="Tahoma"/>
              </a:rPr>
              <a:t>flight </a:t>
            </a:r>
            <a:r>
              <a:rPr sz="2000" spc="190" dirty="0">
                <a:solidFill>
                  <a:srgbClr val="2E2E2E"/>
                </a:solidFill>
                <a:latin typeface="Tahoma"/>
                <a:cs typeface="Tahoma"/>
              </a:rPr>
              <a:t>time </a:t>
            </a:r>
            <a:r>
              <a:rPr sz="2000" spc="125" dirty="0">
                <a:solidFill>
                  <a:srgbClr val="2E2E2E"/>
                </a:solidFill>
                <a:latin typeface="Tahoma"/>
                <a:cs typeface="Tahoma"/>
              </a:rPr>
              <a:t>(with </a:t>
            </a:r>
            <a:r>
              <a:rPr sz="2000" spc="-135" dirty="0">
                <a:solidFill>
                  <a:srgbClr val="2E2E2E"/>
                </a:solidFill>
                <a:latin typeface="Tahoma"/>
                <a:cs typeface="Tahoma"/>
              </a:rPr>
              <a:t>15 </a:t>
            </a:r>
            <a:r>
              <a:rPr sz="2000" spc="190" dirty="0">
                <a:solidFill>
                  <a:srgbClr val="2E2E2E"/>
                </a:solidFill>
                <a:latin typeface="Tahoma"/>
                <a:cs typeface="Tahoma"/>
              </a:rPr>
              <a:t>minute </a:t>
            </a:r>
            <a:r>
              <a:rPr sz="2000" spc="30" dirty="0">
                <a:solidFill>
                  <a:srgbClr val="2E2E2E"/>
                </a:solidFill>
                <a:latin typeface="Tahoma"/>
                <a:cs typeface="Tahoma"/>
              </a:rPr>
              <a:t>reserve), </a:t>
            </a:r>
            <a:r>
              <a:rPr sz="2000" spc="35" dirty="0">
                <a:solidFill>
                  <a:srgbClr val="2E2E2E"/>
                </a:solidFill>
                <a:latin typeface="Tahoma"/>
                <a:cs typeface="Tahoma"/>
              </a:rPr>
              <a:t> </a:t>
            </a:r>
            <a:r>
              <a:rPr sz="2000" spc="190" dirty="0">
                <a:solidFill>
                  <a:srgbClr val="2E2E2E"/>
                </a:solidFill>
                <a:latin typeface="Tahoma"/>
                <a:cs typeface="Tahoma"/>
              </a:rPr>
              <a:t>and </a:t>
            </a:r>
            <a:r>
              <a:rPr sz="2000" spc="120" dirty="0">
                <a:solidFill>
                  <a:srgbClr val="2E2E2E"/>
                </a:solidFill>
                <a:latin typeface="Tahoma"/>
                <a:cs typeface="Tahoma"/>
              </a:rPr>
              <a:t>a </a:t>
            </a:r>
            <a:r>
              <a:rPr sz="2000" spc="135" dirty="0">
                <a:solidFill>
                  <a:srgbClr val="2E2E2E"/>
                </a:solidFill>
                <a:latin typeface="Tahoma"/>
                <a:cs typeface="Tahoma"/>
              </a:rPr>
              <a:t>range </a:t>
            </a:r>
            <a:r>
              <a:rPr sz="2000" spc="100" dirty="0">
                <a:solidFill>
                  <a:srgbClr val="2E2E2E"/>
                </a:solidFill>
                <a:latin typeface="Tahoma"/>
                <a:cs typeface="Tahoma"/>
              </a:rPr>
              <a:t>of </a:t>
            </a:r>
            <a:r>
              <a:rPr sz="2000" spc="180" dirty="0">
                <a:solidFill>
                  <a:srgbClr val="2E2E2E"/>
                </a:solidFill>
                <a:latin typeface="Tahoma"/>
                <a:cs typeface="Tahoma"/>
              </a:rPr>
              <a:t>20 </a:t>
            </a:r>
            <a:r>
              <a:rPr sz="2000" spc="160" dirty="0">
                <a:solidFill>
                  <a:srgbClr val="2E2E2E"/>
                </a:solidFill>
                <a:latin typeface="Tahoma"/>
                <a:cs typeface="Tahoma"/>
              </a:rPr>
              <a:t>miles </a:t>
            </a:r>
            <a:r>
              <a:rPr sz="2000" spc="85" dirty="0">
                <a:solidFill>
                  <a:srgbClr val="2E2E2E"/>
                </a:solidFill>
                <a:latin typeface="Tahoma"/>
                <a:cs typeface="Tahoma"/>
              </a:rPr>
              <a:t>(40 </a:t>
            </a:r>
            <a:r>
              <a:rPr sz="2000" spc="160" dirty="0">
                <a:solidFill>
                  <a:srgbClr val="2E2E2E"/>
                </a:solidFill>
                <a:latin typeface="Tahoma"/>
                <a:cs typeface="Tahoma"/>
              </a:rPr>
              <a:t>miles </a:t>
            </a:r>
            <a:r>
              <a:rPr sz="2000" spc="170" dirty="0">
                <a:solidFill>
                  <a:srgbClr val="2E2E2E"/>
                </a:solidFill>
                <a:latin typeface="Tahoma"/>
                <a:cs typeface="Tahoma"/>
              </a:rPr>
              <a:t>round </a:t>
            </a:r>
            <a:r>
              <a:rPr sz="2000" spc="95" dirty="0">
                <a:solidFill>
                  <a:srgbClr val="2E2E2E"/>
                </a:solidFill>
                <a:latin typeface="Tahoma"/>
                <a:cs typeface="Tahoma"/>
              </a:rPr>
              <a:t>trip) </a:t>
            </a:r>
            <a:r>
              <a:rPr sz="2000" spc="90" dirty="0">
                <a:solidFill>
                  <a:srgbClr val="2E2E2E"/>
                </a:solidFill>
                <a:latin typeface="Tahoma"/>
                <a:cs typeface="Tahoma"/>
              </a:rPr>
              <a:t>for </a:t>
            </a:r>
            <a:r>
              <a:rPr sz="2000" spc="95" dirty="0">
                <a:solidFill>
                  <a:srgbClr val="2E2E2E"/>
                </a:solidFill>
                <a:latin typeface="Tahoma"/>
                <a:cs typeface="Tahoma"/>
              </a:rPr>
              <a:t> </a:t>
            </a:r>
            <a:r>
              <a:rPr sz="2000" spc="80" dirty="0">
                <a:solidFill>
                  <a:srgbClr val="2E2E2E"/>
                </a:solidFill>
                <a:latin typeface="Tahoma"/>
                <a:cs typeface="Tahoma"/>
              </a:rPr>
              <a:t>delivery.</a:t>
            </a:r>
            <a:r>
              <a:rPr sz="2000" spc="-110" dirty="0">
                <a:solidFill>
                  <a:srgbClr val="2E2E2E"/>
                </a:solidFill>
                <a:latin typeface="Tahoma"/>
                <a:cs typeface="Tahoma"/>
              </a:rPr>
              <a:t> </a:t>
            </a:r>
            <a:r>
              <a:rPr sz="2000" spc="185" dirty="0">
                <a:solidFill>
                  <a:srgbClr val="2E2E2E"/>
                </a:solidFill>
                <a:latin typeface="Tahoma"/>
                <a:cs typeface="Tahoma"/>
              </a:rPr>
              <a:t>Keep</a:t>
            </a:r>
            <a:r>
              <a:rPr sz="2000" spc="-110" dirty="0">
                <a:solidFill>
                  <a:srgbClr val="2E2E2E"/>
                </a:solidFill>
                <a:latin typeface="Tahoma"/>
                <a:cs typeface="Tahoma"/>
              </a:rPr>
              <a:t> </a:t>
            </a:r>
            <a:r>
              <a:rPr sz="2000" spc="80" dirty="0">
                <a:solidFill>
                  <a:srgbClr val="2E2E2E"/>
                </a:solidFill>
                <a:latin typeface="Tahoma"/>
                <a:cs typeface="Tahoma"/>
              </a:rPr>
              <a:t>100</a:t>
            </a:r>
            <a:r>
              <a:rPr sz="2000" spc="-110" dirty="0">
                <a:solidFill>
                  <a:srgbClr val="2E2E2E"/>
                </a:solidFill>
                <a:latin typeface="Tahoma"/>
                <a:cs typeface="Tahoma"/>
              </a:rPr>
              <a:t> </a:t>
            </a:r>
            <a:r>
              <a:rPr sz="2000" spc="140" dirty="0">
                <a:solidFill>
                  <a:srgbClr val="2E2E2E"/>
                </a:solidFill>
                <a:latin typeface="Tahoma"/>
                <a:cs typeface="Tahoma"/>
              </a:rPr>
              <a:t>drones</a:t>
            </a:r>
            <a:r>
              <a:rPr sz="2000" spc="-110" dirty="0">
                <a:solidFill>
                  <a:srgbClr val="2E2E2E"/>
                </a:solidFill>
                <a:latin typeface="Tahoma"/>
                <a:cs typeface="Tahoma"/>
              </a:rPr>
              <a:t> </a:t>
            </a:r>
            <a:r>
              <a:rPr sz="2000" spc="155" dirty="0">
                <a:solidFill>
                  <a:srgbClr val="2E2E2E"/>
                </a:solidFill>
                <a:latin typeface="Tahoma"/>
                <a:cs typeface="Tahoma"/>
              </a:rPr>
              <a:t>in</a:t>
            </a:r>
            <a:r>
              <a:rPr sz="2000" spc="-110" dirty="0">
                <a:solidFill>
                  <a:srgbClr val="2E2E2E"/>
                </a:solidFill>
                <a:latin typeface="Tahoma"/>
                <a:cs typeface="Tahoma"/>
              </a:rPr>
              <a:t> </a:t>
            </a:r>
            <a:r>
              <a:rPr sz="2000" spc="80" dirty="0">
                <a:solidFill>
                  <a:srgbClr val="2E2E2E"/>
                </a:solidFill>
                <a:latin typeface="Tahoma"/>
                <a:cs typeface="Tahoma"/>
              </a:rPr>
              <a:t>reserve</a:t>
            </a:r>
            <a:r>
              <a:rPr sz="2000" spc="-110" dirty="0">
                <a:solidFill>
                  <a:srgbClr val="2E2E2E"/>
                </a:solidFill>
                <a:latin typeface="Tahoma"/>
                <a:cs typeface="Tahoma"/>
              </a:rPr>
              <a:t> </a:t>
            </a:r>
            <a:r>
              <a:rPr sz="2000" spc="90" dirty="0">
                <a:solidFill>
                  <a:srgbClr val="2E2E2E"/>
                </a:solidFill>
                <a:latin typeface="Tahoma"/>
                <a:cs typeface="Tahoma"/>
              </a:rPr>
              <a:t>for</a:t>
            </a:r>
            <a:r>
              <a:rPr sz="2000" spc="-110" dirty="0">
                <a:solidFill>
                  <a:srgbClr val="2E2E2E"/>
                </a:solidFill>
                <a:latin typeface="Tahoma"/>
                <a:cs typeface="Tahoma"/>
              </a:rPr>
              <a:t> </a:t>
            </a:r>
            <a:r>
              <a:rPr sz="2000" spc="165" dirty="0">
                <a:solidFill>
                  <a:srgbClr val="2E2E2E"/>
                </a:solidFill>
                <a:latin typeface="Tahoma"/>
                <a:cs typeface="Tahoma"/>
              </a:rPr>
              <a:t>replacement</a:t>
            </a:r>
            <a:endParaRPr sz="2000" dirty="0">
              <a:latin typeface="Tahoma"/>
              <a:cs typeface="Tahoma"/>
            </a:endParaRPr>
          </a:p>
          <a:p>
            <a:pPr>
              <a:lnSpc>
                <a:spcPct val="100000"/>
              </a:lnSpc>
            </a:pPr>
            <a:endParaRPr sz="3500" dirty="0">
              <a:latin typeface="Tahoma"/>
              <a:cs typeface="Tahoma"/>
            </a:endParaRPr>
          </a:p>
          <a:p>
            <a:pPr marL="1351915" marR="69850">
              <a:lnSpc>
                <a:spcPts val="2170"/>
              </a:lnSpc>
            </a:pPr>
            <a:r>
              <a:rPr sz="2000" b="1" u="sng" spc="140" dirty="0">
                <a:solidFill>
                  <a:srgbClr val="2E2E2E"/>
                </a:solidFill>
                <a:latin typeface="Tahoma"/>
                <a:cs typeface="Tahoma"/>
              </a:rPr>
              <a:t>Order </a:t>
            </a:r>
            <a:r>
              <a:rPr sz="2000" b="1" u="sng" spc="95" dirty="0">
                <a:solidFill>
                  <a:srgbClr val="2E2E2E"/>
                </a:solidFill>
                <a:latin typeface="Tahoma"/>
                <a:cs typeface="Tahoma"/>
              </a:rPr>
              <a:t>Processing</a:t>
            </a:r>
            <a:r>
              <a:rPr sz="2000" spc="95" dirty="0">
                <a:solidFill>
                  <a:srgbClr val="2E2E2E"/>
                </a:solidFill>
                <a:latin typeface="Tahoma"/>
                <a:cs typeface="Tahoma"/>
              </a:rPr>
              <a:t>: </a:t>
            </a:r>
            <a:r>
              <a:rPr sz="2000" spc="145" dirty="0">
                <a:solidFill>
                  <a:srgbClr val="2E2E2E"/>
                </a:solidFill>
                <a:latin typeface="Tahoma"/>
                <a:cs typeface="Tahoma"/>
              </a:rPr>
              <a:t>Develop </a:t>
            </a:r>
            <a:r>
              <a:rPr sz="2000" spc="120" dirty="0">
                <a:solidFill>
                  <a:srgbClr val="2E2E2E"/>
                </a:solidFill>
                <a:latin typeface="Tahoma"/>
                <a:cs typeface="Tahoma"/>
              </a:rPr>
              <a:t>a </a:t>
            </a:r>
            <a:r>
              <a:rPr sz="2000" spc="125" dirty="0">
                <a:solidFill>
                  <a:srgbClr val="2E2E2E"/>
                </a:solidFill>
                <a:latin typeface="Tahoma"/>
                <a:cs typeface="Tahoma"/>
              </a:rPr>
              <a:t>process </a:t>
            </a:r>
            <a:r>
              <a:rPr sz="2000" spc="90" dirty="0">
                <a:solidFill>
                  <a:srgbClr val="2E2E2E"/>
                </a:solidFill>
                <a:latin typeface="Tahoma"/>
                <a:cs typeface="Tahoma"/>
              </a:rPr>
              <a:t>for </a:t>
            </a:r>
            <a:r>
              <a:rPr sz="2000" spc="160" dirty="0">
                <a:solidFill>
                  <a:srgbClr val="2E2E2E"/>
                </a:solidFill>
                <a:latin typeface="Tahoma"/>
                <a:cs typeface="Tahoma"/>
              </a:rPr>
              <a:t>loading </a:t>
            </a:r>
            <a:r>
              <a:rPr sz="2000" spc="165" dirty="0">
                <a:solidFill>
                  <a:srgbClr val="2E2E2E"/>
                </a:solidFill>
                <a:latin typeface="Tahoma"/>
                <a:cs typeface="Tahoma"/>
              </a:rPr>
              <a:t> </a:t>
            </a:r>
            <a:r>
              <a:rPr sz="2000" spc="114" dirty="0">
                <a:solidFill>
                  <a:srgbClr val="2E2E2E"/>
                </a:solidFill>
                <a:latin typeface="Tahoma"/>
                <a:cs typeface="Tahoma"/>
              </a:rPr>
              <a:t>orders </a:t>
            </a:r>
            <a:r>
              <a:rPr sz="2000" spc="165" dirty="0">
                <a:solidFill>
                  <a:srgbClr val="2E2E2E"/>
                </a:solidFill>
                <a:latin typeface="Tahoma"/>
                <a:cs typeface="Tahoma"/>
              </a:rPr>
              <a:t>onto </a:t>
            </a:r>
            <a:r>
              <a:rPr sz="2000" spc="160" dirty="0">
                <a:solidFill>
                  <a:srgbClr val="2E2E2E"/>
                </a:solidFill>
                <a:latin typeface="Tahoma"/>
                <a:cs typeface="Tahoma"/>
              </a:rPr>
              <a:t>the </a:t>
            </a:r>
            <a:r>
              <a:rPr sz="2000" spc="90" dirty="0">
                <a:solidFill>
                  <a:srgbClr val="2E2E2E"/>
                </a:solidFill>
                <a:latin typeface="Tahoma"/>
                <a:cs typeface="Tahoma"/>
              </a:rPr>
              <a:t>drones, </a:t>
            </a:r>
            <a:r>
              <a:rPr sz="2000" spc="204" dirty="0">
                <a:solidFill>
                  <a:srgbClr val="2E2E2E"/>
                </a:solidFill>
                <a:latin typeface="Tahoma"/>
                <a:cs typeface="Tahoma"/>
              </a:rPr>
              <a:t>which </a:t>
            </a:r>
            <a:r>
              <a:rPr sz="2000" spc="155" dirty="0">
                <a:solidFill>
                  <a:srgbClr val="2E2E2E"/>
                </a:solidFill>
                <a:latin typeface="Tahoma"/>
                <a:cs typeface="Tahoma"/>
              </a:rPr>
              <a:t>includes payload </a:t>
            </a:r>
            <a:r>
              <a:rPr sz="2000" spc="160" dirty="0">
                <a:solidFill>
                  <a:srgbClr val="2E2E2E"/>
                </a:solidFill>
                <a:latin typeface="Tahoma"/>
                <a:cs typeface="Tahoma"/>
              </a:rPr>
              <a:t> </a:t>
            </a:r>
            <a:r>
              <a:rPr sz="2000" spc="100" dirty="0">
                <a:solidFill>
                  <a:srgbClr val="2E2E2E"/>
                </a:solidFill>
                <a:latin typeface="Tahoma"/>
                <a:cs typeface="Tahoma"/>
              </a:rPr>
              <a:t>securing,</a:t>
            </a:r>
            <a:r>
              <a:rPr sz="2000" spc="-105" dirty="0">
                <a:solidFill>
                  <a:srgbClr val="2E2E2E"/>
                </a:solidFill>
                <a:latin typeface="Tahoma"/>
                <a:cs typeface="Tahoma"/>
              </a:rPr>
              <a:t> </a:t>
            </a:r>
            <a:r>
              <a:rPr sz="2000" spc="160" dirty="0">
                <a:solidFill>
                  <a:srgbClr val="2E2E2E"/>
                </a:solidFill>
                <a:latin typeface="Tahoma"/>
                <a:cs typeface="Tahoma"/>
              </a:rPr>
              <a:t>drone</a:t>
            </a:r>
            <a:r>
              <a:rPr sz="2000" spc="-105" dirty="0">
                <a:solidFill>
                  <a:srgbClr val="2E2E2E"/>
                </a:solidFill>
                <a:latin typeface="Tahoma"/>
                <a:cs typeface="Tahoma"/>
              </a:rPr>
              <a:t> </a:t>
            </a:r>
            <a:r>
              <a:rPr sz="2000" spc="120" dirty="0">
                <a:solidFill>
                  <a:srgbClr val="2E2E2E"/>
                </a:solidFill>
                <a:latin typeface="Tahoma"/>
                <a:cs typeface="Tahoma"/>
              </a:rPr>
              <a:t>pre-flight</a:t>
            </a:r>
            <a:r>
              <a:rPr sz="2000" spc="-105" dirty="0">
                <a:solidFill>
                  <a:srgbClr val="2E2E2E"/>
                </a:solidFill>
                <a:latin typeface="Tahoma"/>
                <a:cs typeface="Tahoma"/>
              </a:rPr>
              <a:t> </a:t>
            </a:r>
            <a:r>
              <a:rPr sz="2000" spc="120" dirty="0">
                <a:solidFill>
                  <a:srgbClr val="2E2E2E"/>
                </a:solidFill>
                <a:latin typeface="Tahoma"/>
                <a:cs typeface="Tahoma"/>
              </a:rPr>
              <a:t>check,</a:t>
            </a:r>
            <a:r>
              <a:rPr sz="2000" spc="-100" dirty="0">
                <a:solidFill>
                  <a:srgbClr val="2E2E2E"/>
                </a:solidFill>
                <a:latin typeface="Tahoma"/>
                <a:cs typeface="Tahoma"/>
              </a:rPr>
              <a:t> </a:t>
            </a:r>
            <a:r>
              <a:rPr sz="2000" spc="190" dirty="0">
                <a:solidFill>
                  <a:srgbClr val="2E2E2E"/>
                </a:solidFill>
                <a:latin typeface="Tahoma"/>
                <a:cs typeface="Tahoma"/>
              </a:rPr>
              <a:t>and</a:t>
            </a:r>
            <a:r>
              <a:rPr sz="2000" spc="-105" dirty="0">
                <a:solidFill>
                  <a:srgbClr val="2E2E2E"/>
                </a:solidFill>
                <a:latin typeface="Tahoma"/>
                <a:cs typeface="Tahoma"/>
              </a:rPr>
              <a:t> </a:t>
            </a:r>
            <a:r>
              <a:rPr sz="2000" spc="125" dirty="0">
                <a:solidFill>
                  <a:srgbClr val="2E2E2E"/>
                </a:solidFill>
                <a:latin typeface="Tahoma"/>
                <a:cs typeface="Tahoma"/>
              </a:rPr>
              <a:t>battery</a:t>
            </a:r>
            <a:r>
              <a:rPr sz="2000" spc="-105" dirty="0">
                <a:solidFill>
                  <a:srgbClr val="2E2E2E"/>
                </a:solidFill>
                <a:latin typeface="Tahoma"/>
                <a:cs typeface="Tahoma"/>
              </a:rPr>
              <a:t> </a:t>
            </a:r>
            <a:r>
              <a:rPr sz="2000" spc="145" dirty="0">
                <a:solidFill>
                  <a:srgbClr val="2E2E2E"/>
                </a:solidFill>
                <a:latin typeface="Tahoma"/>
                <a:cs typeface="Tahoma"/>
              </a:rPr>
              <a:t>change- </a:t>
            </a:r>
            <a:r>
              <a:rPr sz="2000" spc="-610" dirty="0">
                <a:solidFill>
                  <a:srgbClr val="2E2E2E"/>
                </a:solidFill>
                <a:latin typeface="Tahoma"/>
                <a:cs typeface="Tahoma"/>
              </a:rPr>
              <a:t> </a:t>
            </a:r>
            <a:r>
              <a:rPr sz="2000" spc="160" dirty="0">
                <a:solidFill>
                  <a:srgbClr val="2E2E2E"/>
                </a:solidFill>
                <a:latin typeface="Tahoma"/>
                <a:cs typeface="Tahoma"/>
              </a:rPr>
              <a:t>out </a:t>
            </a:r>
            <a:r>
              <a:rPr sz="2000" spc="90" dirty="0">
                <a:solidFill>
                  <a:srgbClr val="2E2E2E"/>
                </a:solidFill>
                <a:latin typeface="Tahoma"/>
                <a:cs typeface="Tahoma"/>
              </a:rPr>
              <a:t>for </a:t>
            </a:r>
            <a:r>
              <a:rPr sz="2000" spc="160" dirty="0">
                <a:solidFill>
                  <a:srgbClr val="2E2E2E"/>
                </a:solidFill>
                <a:latin typeface="Tahoma"/>
                <a:cs typeface="Tahoma"/>
              </a:rPr>
              <a:t>the </a:t>
            </a:r>
            <a:r>
              <a:rPr sz="2000" spc="145" dirty="0">
                <a:solidFill>
                  <a:srgbClr val="2E2E2E"/>
                </a:solidFill>
                <a:latin typeface="Tahoma"/>
                <a:cs typeface="Tahoma"/>
              </a:rPr>
              <a:t>next </a:t>
            </a:r>
            <a:r>
              <a:rPr sz="2000" spc="90" dirty="0">
                <a:solidFill>
                  <a:srgbClr val="2E2E2E"/>
                </a:solidFill>
                <a:latin typeface="Tahoma"/>
                <a:cs typeface="Tahoma"/>
              </a:rPr>
              <a:t>flight. </a:t>
            </a:r>
            <a:r>
              <a:rPr sz="2000" spc="105" dirty="0">
                <a:solidFill>
                  <a:srgbClr val="2E2E2E"/>
                </a:solidFill>
                <a:latin typeface="Tahoma"/>
                <a:cs typeface="Tahoma"/>
              </a:rPr>
              <a:t>The </a:t>
            </a:r>
            <a:r>
              <a:rPr sz="2000" spc="130" dirty="0">
                <a:solidFill>
                  <a:srgbClr val="2E2E2E"/>
                </a:solidFill>
                <a:latin typeface="Tahoma"/>
                <a:cs typeface="Tahoma"/>
              </a:rPr>
              <a:t>order </a:t>
            </a:r>
            <a:r>
              <a:rPr sz="2000" spc="160" dirty="0">
                <a:solidFill>
                  <a:srgbClr val="2E2E2E"/>
                </a:solidFill>
                <a:latin typeface="Tahoma"/>
                <a:cs typeface="Tahoma"/>
              </a:rPr>
              <a:t>loading </a:t>
            </a:r>
            <a:r>
              <a:rPr sz="2000" spc="190" dirty="0">
                <a:solidFill>
                  <a:srgbClr val="2E2E2E"/>
                </a:solidFill>
                <a:latin typeface="Tahoma"/>
                <a:cs typeface="Tahoma"/>
              </a:rPr>
              <a:t>time </a:t>
            </a:r>
            <a:r>
              <a:rPr sz="2000" spc="145" dirty="0">
                <a:solidFill>
                  <a:srgbClr val="2E2E2E"/>
                </a:solidFill>
                <a:latin typeface="Tahoma"/>
                <a:cs typeface="Tahoma"/>
              </a:rPr>
              <a:t>per </a:t>
            </a:r>
            <a:r>
              <a:rPr sz="2000" spc="150" dirty="0">
                <a:solidFill>
                  <a:srgbClr val="2E2E2E"/>
                </a:solidFill>
                <a:latin typeface="Tahoma"/>
                <a:cs typeface="Tahoma"/>
              </a:rPr>
              <a:t> </a:t>
            </a:r>
            <a:r>
              <a:rPr sz="2000" spc="160" dirty="0">
                <a:solidFill>
                  <a:srgbClr val="2E2E2E"/>
                </a:solidFill>
                <a:latin typeface="Tahoma"/>
                <a:cs typeface="Tahoma"/>
              </a:rPr>
              <a:t>drone</a:t>
            </a:r>
            <a:r>
              <a:rPr sz="2000" spc="-114" dirty="0">
                <a:solidFill>
                  <a:srgbClr val="2E2E2E"/>
                </a:solidFill>
                <a:latin typeface="Tahoma"/>
                <a:cs typeface="Tahoma"/>
              </a:rPr>
              <a:t> </a:t>
            </a:r>
            <a:r>
              <a:rPr sz="2000" spc="135" dirty="0">
                <a:solidFill>
                  <a:srgbClr val="2E2E2E"/>
                </a:solidFill>
                <a:latin typeface="Tahoma"/>
                <a:cs typeface="Tahoma"/>
              </a:rPr>
              <a:t>flight</a:t>
            </a:r>
            <a:r>
              <a:rPr sz="2000" spc="-110" dirty="0">
                <a:solidFill>
                  <a:srgbClr val="2E2E2E"/>
                </a:solidFill>
                <a:latin typeface="Tahoma"/>
                <a:cs typeface="Tahoma"/>
              </a:rPr>
              <a:t> </a:t>
            </a:r>
            <a:r>
              <a:rPr sz="2000" spc="75" dirty="0">
                <a:solidFill>
                  <a:srgbClr val="2E2E2E"/>
                </a:solidFill>
                <a:latin typeface="Tahoma"/>
                <a:cs typeface="Tahoma"/>
              </a:rPr>
              <a:t>is</a:t>
            </a:r>
            <a:r>
              <a:rPr sz="2000" spc="-110" dirty="0">
                <a:solidFill>
                  <a:srgbClr val="2E2E2E"/>
                </a:solidFill>
                <a:latin typeface="Tahoma"/>
                <a:cs typeface="Tahoma"/>
              </a:rPr>
              <a:t> </a:t>
            </a:r>
            <a:r>
              <a:rPr sz="2000" spc="160" dirty="0">
                <a:solidFill>
                  <a:srgbClr val="2E2E2E"/>
                </a:solidFill>
                <a:latin typeface="Tahoma"/>
                <a:cs typeface="Tahoma"/>
              </a:rPr>
              <a:t>estimated</a:t>
            </a:r>
            <a:r>
              <a:rPr sz="2000" spc="-114" dirty="0">
                <a:solidFill>
                  <a:srgbClr val="2E2E2E"/>
                </a:solidFill>
                <a:latin typeface="Tahoma"/>
                <a:cs typeface="Tahoma"/>
              </a:rPr>
              <a:t> </a:t>
            </a:r>
            <a:r>
              <a:rPr sz="2000" spc="150" dirty="0">
                <a:solidFill>
                  <a:srgbClr val="2E2E2E"/>
                </a:solidFill>
                <a:latin typeface="Tahoma"/>
                <a:cs typeface="Tahoma"/>
              </a:rPr>
              <a:t>to</a:t>
            </a:r>
            <a:r>
              <a:rPr sz="2000" spc="-110" dirty="0">
                <a:solidFill>
                  <a:srgbClr val="2E2E2E"/>
                </a:solidFill>
                <a:latin typeface="Tahoma"/>
                <a:cs typeface="Tahoma"/>
              </a:rPr>
              <a:t> </a:t>
            </a:r>
            <a:r>
              <a:rPr sz="2000" spc="185" dirty="0">
                <a:solidFill>
                  <a:srgbClr val="2E2E2E"/>
                </a:solidFill>
                <a:latin typeface="Tahoma"/>
                <a:cs typeface="Tahoma"/>
              </a:rPr>
              <a:t>be</a:t>
            </a:r>
            <a:r>
              <a:rPr sz="2000" spc="-110" dirty="0">
                <a:solidFill>
                  <a:srgbClr val="2E2E2E"/>
                </a:solidFill>
                <a:latin typeface="Tahoma"/>
                <a:cs typeface="Tahoma"/>
              </a:rPr>
              <a:t> </a:t>
            </a:r>
            <a:r>
              <a:rPr sz="2000" spc="180" dirty="0">
                <a:solidFill>
                  <a:srgbClr val="2E2E2E"/>
                </a:solidFill>
                <a:latin typeface="Tahoma"/>
                <a:cs typeface="Tahoma"/>
              </a:rPr>
              <a:t>20</a:t>
            </a:r>
            <a:r>
              <a:rPr sz="2000" spc="-114" dirty="0">
                <a:solidFill>
                  <a:srgbClr val="2E2E2E"/>
                </a:solidFill>
                <a:latin typeface="Tahoma"/>
                <a:cs typeface="Tahoma"/>
              </a:rPr>
              <a:t> </a:t>
            </a:r>
            <a:r>
              <a:rPr sz="2000" spc="125" dirty="0">
                <a:solidFill>
                  <a:srgbClr val="2E2E2E"/>
                </a:solidFill>
                <a:latin typeface="Tahoma"/>
                <a:cs typeface="Tahoma"/>
              </a:rPr>
              <a:t>minutes.</a:t>
            </a:r>
            <a:endParaRPr sz="2000" dirty="0">
              <a:latin typeface="Tahoma"/>
              <a:cs typeface="Tahoma"/>
            </a:endParaRPr>
          </a:p>
        </p:txBody>
      </p:sp>
      <p:sp>
        <p:nvSpPr>
          <p:cNvPr id="10" name="object 10"/>
          <p:cNvSpPr/>
          <p:nvPr/>
        </p:nvSpPr>
        <p:spPr>
          <a:xfrm>
            <a:off x="9743663" y="8301753"/>
            <a:ext cx="1475740" cy="666750"/>
          </a:xfrm>
          <a:custGeom>
            <a:avLst/>
            <a:gdLst/>
            <a:ahLst/>
            <a:cxnLst/>
            <a:rect l="l" t="t" r="r" b="b"/>
            <a:pathLst>
              <a:path w="1475740" h="666750">
                <a:moveTo>
                  <a:pt x="1056978" y="666463"/>
                </a:moveTo>
                <a:lnTo>
                  <a:pt x="1222521" y="663750"/>
                </a:lnTo>
                <a:lnTo>
                  <a:pt x="1462393" y="663749"/>
                </a:lnTo>
                <a:lnTo>
                  <a:pt x="1464442" y="663313"/>
                </a:lnTo>
                <a:lnTo>
                  <a:pt x="1475493" y="649150"/>
                </a:lnTo>
                <a:lnTo>
                  <a:pt x="1424888" y="174341"/>
                </a:lnTo>
                <a:lnTo>
                  <a:pt x="17011" y="271"/>
                </a:lnTo>
                <a:lnTo>
                  <a:pt x="14657" y="0"/>
                </a:lnTo>
                <a:lnTo>
                  <a:pt x="12366" y="269"/>
                </a:lnTo>
                <a:lnTo>
                  <a:pt x="0" y="15433"/>
                </a:lnTo>
                <a:lnTo>
                  <a:pt x="105784" y="654750"/>
                </a:lnTo>
                <a:lnTo>
                  <a:pt x="107497" y="657773"/>
                </a:lnTo>
                <a:lnTo>
                  <a:pt x="113138" y="662559"/>
                </a:lnTo>
                <a:lnTo>
                  <a:pt x="116396" y="663753"/>
                </a:lnTo>
                <a:lnTo>
                  <a:pt x="1051506" y="663747"/>
                </a:lnTo>
                <a:lnTo>
                  <a:pt x="1054384" y="664651"/>
                </a:lnTo>
                <a:lnTo>
                  <a:pt x="1056978" y="666463"/>
                </a:lnTo>
                <a:close/>
              </a:path>
            </a:pathLst>
          </a:custGeom>
          <a:solidFill>
            <a:srgbClr val="5CE1E6"/>
          </a:solidFill>
        </p:spPr>
        <p:txBody>
          <a:bodyPr wrap="square" lIns="0" tIns="0" rIns="0" bIns="0" rtlCol="0"/>
          <a:lstStyle/>
          <a:p>
            <a:endParaRPr/>
          </a:p>
        </p:txBody>
      </p:sp>
      <p:sp>
        <p:nvSpPr>
          <p:cNvPr id="11" name="object 11"/>
          <p:cNvSpPr txBox="1"/>
          <p:nvPr/>
        </p:nvSpPr>
        <p:spPr>
          <a:xfrm>
            <a:off x="11400018" y="3998375"/>
            <a:ext cx="6526530" cy="1174039"/>
          </a:xfrm>
          <a:prstGeom prst="rect">
            <a:avLst/>
          </a:prstGeom>
        </p:spPr>
        <p:txBody>
          <a:bodyPr vert="horz" wrap="square" lIns="0" tIns="45085" rIns="0" bIns="0" rtlCol="0">
            <a:spAutoFit/>
          </a:bodyPr>
          <a:lstStyle/>
          <a:p>
            <a:pPr marL="12700" marR="5080">
              <a:lnSpc>
                <a:spcPts val="2180"/>
              </a:lnSpc>
              <a:spcBef>
                <a:spcPts val="355"/>
              </a:spcBef>
            </a:pPr>
            <a:r>
              <a:rPr sz="2000" b="1" u="sng" spc="120" dirty="0">
                <a:solidFill>
                  <a:srgbClr val="2E2E2E"/>
                </a:solidFill>
                <a:latin typeface="Tahoma"/>
                <a:cs typeface="Tahoma"/>
              </a:rPr>
              <a:t>Operationalization:</a:t>
            </a:r>
            <a:r>
              <a:rPr sz="2000" spc="120" dirty="0">
                <a:solidFill>
                  <a:srgbClr val="2E2E2E"/>
                </a:solidFill>
                <a:latin typeface="Tahoma"/>
                <a:cs typeface="Tahoma"/>
              </a:rPr>
              <a:t> </a:t>
            </a:r>
            <a:r>
              <a:rPr sz="2000" spc="150" dirty="0">
                <a:solidFill>
                  <a:srgbClr val="2E2E2E"/>
                </a:solidFill>
                <a:latin typeface="Tahoma"/>
                <a:cs typeface="Tahoma"/>
              </a:rPr>
              <a:t>Deploy </a:t>
            </a:r>
            <a:r>
              <a:rPr sz="2000" spc="190" dirty="0">
                <a:solidFill>
                  <a:srgbClr val="2E2E2E"/>
                </a:solidFill>
                <a:latin typeface="Tahoma"/>
                <a:cs typeface="Tahoma"/>
              </a:rPr>
              <a:t>and </a:t>
            </a:r>
            <a:r>
              <a:rPr sz="2000" spc="140" dirty="0">
                <a:solidFill>
                  <a:srgbClr val="2E2E2E"/>
                </a:solidFill>
                <a:latin typeface="Tahoma"/>
                <a:cs typeface="Tahoma"/>
              </a:rPr>
              <a:t>operationalize </a:t>
            </a:r>
            <a:r>
              <a:rPr sz="2000" spc="160" dirty="0">
                <a:solidFill>
                  <a:srgbClr val="2E2E2E"/>
                </a:solidFill>
                <a:latin typeface="Tahoma"/>
                <a:cs typeface="Tahoma"/>
              </a:rPr>
              <a:t>the </a:t>
            </a:r>
            <a:r>
              <a:rPr sz="2000" spc="165" dirty="0">
                <a:solidFill>
                  <a:srgbClr val="2E2E2E"/>
                </a:solidFill>
                <a:latin typeface="Tahoma"/>
                <a:cs typeface="Tahoma"/>
              </a:rPr>
              <a:t> </a:t>
            </a:r>
            <a:r>
              <a:rPr sz="2000" spc="160" dirty="0">
                <a:solidFill>
                  <a:srgbClr val="2E2E2E"/>
                </a:solidFill>
                <a:latin typeface="Tahoma"/>
                <a:cs typeface="Tahoma"/>
              </a:rPr>
              <a:t>drone</a:t>
            </a:r>
            <a:r>
              <a:rPr sz="2000" spc="-114" dirty="0">
                <a:solidFill>
                  <a:srgbClr val="2E2E2E"/>
                </a:solidFill>
                <a:latin typeface="Tahoma"/>
                <a:cs typeface="Tahoma"/>
              </a:rPr>
              <a:t> </a:t>
            </a:r>
            <a:r>
              <a:rPr sz="2000" spc="110" dirty="0">
                <a:solidFill>
                  <a:srgbClr val="2E2E2E"/>
                </a:solidFill>
                <a:latin typeface="Tahoma"/>
                <a:cs typeface="Tahoma"/>
              </a:rPr>
              <a:t>delivery</a:t>
            </a:r>
            <a:r>
              <a:rPr sz="2000" spc="-110" dirty="0">
                <a:solidFill>
                  <a:srgbClr val="2E2E2E"/>
                </a:solidFill>
                <a:latin typeface="Tahoma"/>
                <a:cs typeface="Tahoma"/>
              </a:rPr>
              <a:t> </a:t>
            </a:r>
            <a:r>
              <a:rPr sz="2000" spc="100" dirty="0">
                <a:solidFill>
                  <a:srgbClr val="2E2E2E"/>
                </a:solidFill>
                <a:latin typeface="Tahoma"/>
                <a:cs typeface="Tahoma"/>
              </a:rPr>
              <a:t>service</a:t>
            </a:r>
            <a:r>
              <a:rPr sz="2000" spc="-110" dirty="0">
                <a:solidFill>
                  <a:srgbClr val="2E2E2E"/>
                </a:solidFill>
                <a:latin typeface="Tahoma"/>
                <a:cs typeface="Tahoma"/>
              </a:rPr>
              <a:t> </a:t>
            </a:r>
            <a:r>
              <a:rPr sz="2000" spc="155" dirty="0">
                <a:solidFill>
                  <a:srgbClr val="2E2E2E"/>
                </a:solidFill>
                <a:latin typeface="Tahoma"/>
                <a:cs typeface="Tahoma"/>
              </a:rPr>
              <a:t>in</a:t>
            </a:r>
            <a:r>
              <a:rPr sz="2000" spc="-110" dirty="0">
                <a:solidFill>
                  <a:srgbClr val="2E2E2E"/>
                </a:solidFill>
                <a:latin typeface="Tahoma"/>
                <a:cs typeface="Tahoma"/>
              </a:rPr>
              <a:t> </a:t>
            </a:r>
            <a:r>
              <a:rPr sz="2000" spc="160" dirty="0">
                <a:solidFill>
                  <a:srgbClr val="2E2E2E"/>
                </a:solidFill>
                <a:latin typeface="Tahoma"/>
                <a:cs typeface="Tahoma"/>
              </a:rPr>
              <a:t>one</a:t>
            </a:r>
            <a:r>
              <a:rPr sz="2000" spc="-110" dirty="0">
                <a:solidFill>
                  <a:srgbClr val="2E2E2E"/>
                </a:solidFill>
                <a:latin typeface="Tahoma"/>
                <a:cs typeface="Tahoma"/>
              </a:rPr>
              <a:t> </a:t>
            </a:r>
            <a:r>
              <a:rPr sz="2000" spc="125" dirty="0">
                <a:solidFill>
                  <a:srgbClr val="2E2E2E"/>
                </a:solidFill>
                <a:latin typeface="Tahoma"/>
                <a:cs typeface="Tahoma"/>
              </a:rPr>
              <a:t>city</a:t>
            </a:r>
            <a:r>
              <a:rPr sz="2000" spc="-114" dirty="0">
                <a:solidFill>
                  <a:srgbClr val="2E2E2E"/>
                </a:solidFill>
                <a:latin typeface="Tahoma"/>
                <a:cs typeface="Tahoma"/>
              </a:rPr>
              <a:t> </a:t>
            </a:r>
            <a:r>
              <a:rPr sz="2000" spc="80" dirty="0">
                <a:solidFill>
                  <a:srgbClr val="2E2E2E"/>
                </a:solidFill>
                <a:latin typeface="Tahoma"/>
                <a:cs typeface="Tahoma"/>
              </a:rPr>
              <a:t>every</a:t>
            </a:r>
            <a:r>
              <a:rPr sz="2000" spc="-110" dirty="0">
                <a:solidFill>
                  <a:srgbClr val="2E2E2E"/>
                </a:solidFill>
                <a:latin typeface="Tahoma"/>
                <a:cs typeface="Tahoma"/>
              </a:rPr>
              <a:t> </a:t>
            </a:r>
            <a:r>
              <a:rPr sz="2000" spc="210" dirty="0">
                <a:solidFill>
                  <a:srgbClr val="2E2E2E"/>
                </a:solidFill>
                <a:latin typeface="Tahoma"/>
                <a:cs typeface="Tahoma"/>
              </a:rPr>
              <a:t>90</a:t>
            </a:r>
            <a:r>
              <a:rPr sz="2000" spc="-110" dirty="0">
                <a:solidFill>
                  <a:srgbClr val="2E2E2E"/>
                </a:solidFill>
                <a:latin typeface="Tahoma"/>
                <a:cs typeface="Tahoma"/>
              </a:rPr>
              <a:t> </a:t>
            </a:r>
            <a:r>
              <a:rPr sz="2000" spc="60" dirty="0">
                <a:solidFill>
                  <a:srgbClr val="2E2E2E"/>
                </a:solidFill>
                <a:latin typeface="Tahoma"/>
                <a:cs typeface="Tahoma"/>
              </a:rPr>
              <a:t>days.</a:t>
            </a:r>
            <a:r>
              <a:rPr sz="2000" spc="-110" dirty="0">
                <a:solidFill>
                  <a:srgbClr val="2E2E2E"/>
                </a:solidFill>
                <a:latin typeface="Tahoma"/>
                <a:cs typeface="Tahoma"/>
              </a:rPr>
              <a:t> </a:t>
            </a:r>
            <a:r>
              <a:rPr sz="2000" spc="85" dirty="0">
                <a:solidFill>
                  <a:srgbClr val="2E2E2E"/>
                </a:solidFill>
                <a:latin typeface="Tahoma"/>
                <a:cs typeface="Tahoma"/>
              </a:rPr>
              <a:t>This </a:t>
            </a:r>
            <a:r>
              <a:rPr sz="2000" spc="-610" dirty="0">
                <a:solidFill>
                  <a:srgbClr val="2E2E2E"/>
                </a:solidFill>
                <a:latin typeface="Tahoma"/>
                <a:cs typeface="Tahoma"/>
              </a:rPr>
              <a:t> </a:t>
            </a:r>
            <a:r>
              <a:rPr sz="2000" spc="165" dirty="0">
                <a:solidFill>
                  <a:srgbClr val="2E2E2E"/>
                </a:solidFill>
                <a:latin typeface="Tahoma"/>
                <a:cs typeface="Tahoma"/>
              </a:rPr>
              <a:t>will</a:t>
            </a:r>
            <a:r>
              <a:rPr sz="2000" spc="-114" dirty="0">
                <a:solidFill>
                  <a:srgbClr val="2E2E2E"/>
                </a:solidFill>
                <a:latin typeface="Tahoma"/>
                <a:cs typeface="Tahoma"/>
              </a:rPr>
              <a:t> </a:t>
            </a:r>
            <a:r>
              <a:rPr sz="2000" spc="165" dirty="0">
                <a:solidFill>
                  <a:srgbClr val="2E2E2E"/>
                </a:solidFill>
                <a:latin typeface="Tahoma"/>
                <a:cs typeface="Tahoma"/>
              </a:rPr>
              <a:t>allow</a:t>
            </a:r>
            <a:r>
              <a:rPr sz="2000" spc="-114" dirty="0">
                <a:solidFill>
                  <a:srgbClr val="2E2E2E"/>
                </a:solidFill>
                <a:latin typeface="Tahoma"/>
                <a:cs typeface="Tahoma"/>
              </a:rPr>
              <a:t> </a:t>
            </a:r>
            <a:r>
              <a:rPr sz="2000" spc="160" dirty="0">
                <a:solidFill>
                  <a:srgbClr val="2E2E2E"/>
                </a:solidFill>
                <a:latin typeface="Tahoma"/>
                <a:cs typeface="Tahoma"/>
              </a:rPr>
              <a:t>the</a:t>
            </a:r>
            <a:r>
              <a:rPr sz="2000" spc="-110" dirty="0">
                <a:solidFill>
                  <a:srgbClr val="2E2E2E"/>
                </a:solidFill>
                <a:latin typeface="Tahoma"/>
                <a:cs typeface="Tahoma"/>
              </a:rPr>
              <a:t> </a:t>
            </a:r>
            <a:r>
              <a:rPr sz="2000" spc="195" dirty="0">
                <a:solidFill>
                  <a:srgbClr val="2E2E2E"/>
                </a:solidFill>
                <a:latin typeface="Tahoma"/>
                <a:cs typeface="Tahoma"/>
              </a:rPr>
              <a:t>team</a:t>
            </a:r>
            <a:r>
              <a:rPr sz="2000" spc="-114" dirty="0">
                <a:solidFill>
                  <a:srgbClr val="2E2E2E"/>
                </a:solidFill>
                <a:latin typeface="Tahoma"/>
                <a:cs typeface="Tahoma"/>
              </a:rPr>
              <a:t> </a:t>
            </a:r>
            <a:r>
              <a:rPr sz="2000" spc="150" dirty="0">
                <a:solidFill>
                  <a:srgbClr val="2E2E2E"/>
                </a:solidFill>
                <a:latin typeface="Tahoma"/>
                <a:cs typeface="Tahoma"/>
              </a:rPr>
              <a:t>to</a:t>
            </a:r>
            <a:r>
              <a:rPr sz="2000" spc="-110" dirty="0">
                <a:solidFill>
                  <a:srgbClr val="2E2E2E"/>
                </a:solidFill>
                <a:latin typeface="Tahoma"/>
                <a:cs typeface="Tahoma"/>
              </a:rPr>
              <a:t> </a:t>
            </a:r>
            <a:r>
              <a:rPr sz="2000" spc="190" dirty="0">
                <a:solidFill>
                  <a:srgbClr val="2E2E2E"/>
                </a:solidFill>
                <a:latin typeface="Tahoma"/>
                <a:cs typeface="Tahoma"/>
              </a:rPr>
              <a:t>complete</a:t>
            </a:r>
            <a:r>
              <a:rPr sz="2000" spc="-114" dirty="0">
                <a:solidFill>
                  <a:srgbClr val="2E2E2E"/>
                </a:solidFill>
                <a:latin typeface="Tahoma"/>
                <a:cs typeface="Tahoma"/>
              </a:rPr>
              <a:t> </a:t>
            </a:r>
            <a:r>
              <a:rPr sz="2000" spc="180" dirty="0">
                <a:solidFill>
                  <a:srgbClr val="2E2E2E"/>
                </a:solidFill>
                <a:latin typeface="Tahoma"/>
                <a:cs typeface="Tahoma"/>
              </a:rPr>
              <a:t>deployment</a:t>
            </a:r>
            <a:r>
              <a:rPr sz="2000" spc="-110" dirty="0">
                <a:solidFill>
                  <a:srgbClr val="2E2E2E"/>
                </a:solidFill>
                <a:latin typeface="Tahoma"/>
                <a:cs typeface="Tahoma"/>
              </a:rPr>
              <a:t> </a:t>
            </a:r>
            <a:r>
              <a:rPr sz="2000" spc="155" dirty="0">
                <a:solidFill>
                  <a:srgbClr val="2E2E2E"/>
                </a:solidFill>
                <a:latin typeface="Tahoma"/>
                <a:cs typeface="Tahoma"/>
              </a:rPr>
              <a:t>in</a:t>
            </a:r>
            <a:r>
              <a:rPr sz="2000" spc="-114" dirty="0">
                <a:solidFill>
                  <a:srgbClr val="2E2E2E"/>
                </a:solidFill>
                <a:latin typeface="Tahoma"/>
                <a:cs typeface="Tahoma"/>
              </a:rPr>
              <a:t> </a:t>
            </a:r>
            <a:r>
              <a:rPr sz="2000" spc="125" dirty="0">
                <a:solidFill>
                  <a:srgbClr val="2E2E2E"/>
                </a:solidFill>
                <a:latin typeface="Tahoma"/>
                <a:cs typeface="Tahoma"/>
              </a:rPr>
              <a:t>all </a:t>
            </a:r>
            <a:r>
              <a:rPr sz="2000" spc="130" dirty="0">
                <a:solidFill>
                  <a:srgbClr val="2E2E2E"/>
                </a:solidFill>
                <a:latin typeface="Tahoma"/>
                <a:cs typeface="Tahoma"/>
              </a:rPr>
              <a:t> </a:t>
            </a:r>
            <a:r>
              <a:rPr sz="2000" spc="80" dirty="0">
                <a:solidFill>
                  <a:srgbClr val="2E2E2E"/>
                </a:solidFill>
                <a:latin typeface="Tahoma"/>
                <a:cs typeface="Tahoma"/>
              </a:rPr>
              <a:t>five</a:t>
            </a:r>
            <a:r>
              <a:rPr sz="2000" spc="-114" dirty="0">
                <a:solidFill>
                  <a:srgbClr val="2E2E2E"/>
                </a:solidFill>
                <a:latin typeface="Tahoma"/>
                <a:cs typeface="Tahoma"/>
              </a:rPr>
              <a:t> </a:t>
            </a:r>
            <a:r>
              <a:rPr sz="2000" spc="114" dirty="0">
                <a:solidFill>
                  <a:srgbClr val="2E2E2E"/>
                </a:solidFill>
                <a:latin typeface="Tahoma"/>
                <a:cs typeface="Tahoma"/>
              </a:rPr>
              <a:t>cities</a:t>
            </a:r>
            <a:r>
              <a:rPr sz="2000" spc="-110" dirty="0">
                <a:solidFill>
                  <a:srgbClr val="2E2E2E"/>
                </a:solidFill>
                <a:latin typeface="Tahoma"/>
                <a:cs typeface="Tahoma"/>
              </a:rPr>
              <a:t> </a:t>
            </a:r>
            <a:r>
              <a:rPr sz="2000" spc="175" dirty="0">
                <a:solidFill>
                  <a:srgbClr val="2E2E2E"/>
                </a:solidFill>
                <a:latin typeface="Tahoma"/>
                <a:cs typeface="Tahoma"/>
              </a:rPr>
              <a:t>within</a:t>
            </a:r>
            <a:r>
              <a:rPr sz="2000" spc="-110" dirty="0">
                <a:solidFill>
                  <a:srgbClr val="2E2E2E"/>
                </a:solidFill>
                <a:latin typeface="Tahoma"/>
                <a:cs typeface="Tahoma"/>
              </a:rPr>
              <a:t> </a:t>
            </a:r>
            <a:r>
              <a:rPr sz="2000" spc="90" dirty="0">
                <a:solidFill>
                  <a:srgbClr val="2E2E2E"/>
                </a:solidFill>
                <a:latin typeface="Tahoma"/>
                <a:cs typeface="Tahoma"/>
              </a:rPr>
              <a:t>24</a:t>
            </a:r>
            <a:r>
              <a:rPr sz="2000" spc="-110" dirty="0">
                <a:solidFill>
                  <a:srgbClr val="2E2E2E"/>
                </a:solidFill>
                <a:latin typeface="Tahoma"/>
                <a:cs typeface="Tahoma"/>
              </a:rPr>
              <a:t> </a:t>
            </a:r>
            <a:r>
              <a:rPr sz="2000" spc="140" dirty="0">
                <a:solidFill>
                  <a:srgbClr val="2E2E2E"/>
                </a:solidFill>
                <a:latin typeface="Tahoma"/>
                <a:cs typeface="Tahoma"/>
              </a:rPr>
              <a:t>months.</a:t>
            </a:r>
            <a:endParaRPr sz="2000" dirty="0">
              <a:latin typeface="Tahoma"/>
              <a:cs typeface="Tahoma"/>
            </a:endParaRPr>
          </a:p>
        </p:txBody>
      </p:sp>
      <p:sp>
        <p:nvSpPr>
          <p:cNvPr id="12" name="object 12"/>
          <p:cNvSpPr txBox="1"/>
          <p:nvPr/>
        </p:nvSpPr>
        <p:spPr>
          <a:xfrm>
            <a:off x="11400018" y="1816710"/>
            <a:ext cx="6776084" cy="1174039"/>
          </a:xfrm>
          <a:prstGeom prst="rect">
            <a:avLst/>
          </a:prstGeom>
        </p:spPr>
        <p:txBody>
          <a:bodyPr vert="horz" wrap="square" lIns="0" tIns="45085" rIns="0" bIns="0" rtlCol="0">
            <a:spAutoFit/>
          </a:bodyPr>
          <a:lstStyle/>
          <a:p>
            <a:pPr marL="12700" marR="5080">
              <a:lnSpc>
                <a:spcPts val="2180"/>
              </a:lnSpc>
              <a:spcBef>
                <a:spcPts val="355"/>
              </a:spcBef>
            </a:pPr>
            <a:r>
              <a:rPr sz="2000" b="1" u="sng" spc="120" dirty="0">
                <a:solidFill>
                  <a:srgbClr val="2E2E2E"/>
                </a:solidFill>
                <a:latin typeface="Tahoma"/>
                <a:cs typeface="Tahoma"/>
              </a:rPr>
              <a:t>Daily</a:t>
            </a:r>
            <a:r>
              <a:rPr sz="2000" b="1" u="sng" spc="-114" dirty="0">
                <a:solidFill>
                  <a:srgbClr val="2E2E2E"/>
                </a:solidFill>
                <a:latin typeface="Tahoma"/>
                <a:cs typeface="Tahoma"/>
              </a:rPr>
              <a:t> </a:t>
            </a:r>
            <a:r>
              <a:rPr sz="2000" b="1" u="sng" spc="140" dirty="0">
                <a:solidFill>
                  <a:srgbClr val="2E2E2E"/>
                </a:solidFill>
                <a:latin typeface="Tahoma"/>
                <a:cs typeface="Tahoma"/>
              </a:rPr>
              <a:t>Order</a:t>
            </a:r>
            <a:r>
              <a:rPr sz="2000" b="1" u="sng" spc="-114" dirty="0">
                <a:solidFill>
                  <a:srgbClr val="2E2E2E"/>
                </a:solidFill>
                <a:latin typeface="Tahoma"/>
                <a:cs typeface="Tahoma"/>
              </a:rPr>
              <a:t> </a:t>
            </a:r>
            <a:r>
              <a:rPr sz="2000" b="1" u="sng" spc="95" dirty="0">
                <a:solidFill>
                  <a:srgbClr val="2E2E2E"/>
                </a:solidFill>
                <a:latin typeface="Tahoma"/>
                <a:cs typeface="Tahoma"/>
              </a:rPr>
              <a:t>Processing</a:t>
            </a:r>
            <a:r>
              <a:rPr sz="2000" spc="95" dirty="0">
                <a:solidFill>
                  <a:srgbClr val="2E2E2E"/>
                </a:solidFill>
                <a:latin typeface="Tahoma"/>
                <a:cs typeface="Tahoma"/>
              </a:rPr>
              <a:t>:</a:t>
            </a:r>
            <a:r>
              <a:rPr sz="2000" spc="-114" dirty="0">
                <a:solidFill>
                  <a:srgbClr val="2E2E2E"/>
                </a:solidFill>
                <a:latin typeface="Tahoma"/>
                <a:cs typeface="Tahoma"/>
              </a:rPr>
              <a:t> </a:t>
            </a:r>
            <a:r>
              <a:rPr sz="2000" spc="120" dirty="0">
                <a:solidFill>
                  <a:srgbClr val="2E2E2E"/>
                </a:solidFill>
                <a:latin typeface="Tahoma"/>
                <a:cs typeface="Tahoma"/>
              </a:rPr>
              <a:t>Process</a:t>
            </a:r>
            <a:r>
              <a:rPr sz="2000" spc="-110" dirty="0">
                <a:solidFill>
                  <a:srgbClr val="2E2E2E"/>
                </a:solidFill>
                <a:latin typeface="Tahoma"/>
                <a:cs typeface="Tahoma"/>
              </a:rPr>
              <a:t> </a:t>
            </a:r>
            <a:r>
              <a:rPr sz="2000" spc="185" dirty="0">
                <a:solidFill>
                  <a:srgbClr val="2E2E2E"/>
                </a:solidFill>
                <a:latin typeface="Tahoma"/>
                <a:cs typeface="Tahoma"/>
              </a:rPr>
              <a:t>300</a:t>
            </a:r>
            <a:r>
              <a:rPr sz="2000" spc="-114" dirty="0">
                <a:solidFill>
                  <a:srgbClr val="2E2E2E"/>
                </a:solidFill>
                <a:latin typeface="Tahoma"/>
                <a:cs typeface="Tahoma"/>
              </a:rPr>
              <a:t> </a:t>
            </a:r>
            <a:r>
              <a:rPr sz="2000" spc="160" dirty="0">
                <a:solidFill>
                  <a:srgbClr val="2E2E2E"/>
                </a:solidFill>
                <a:latin typeface="Tahoma"/>
                <a:cs typeface="Tahoma"/>
              </a:rPr>
              <a:t>drone</a:t>
            </a:r>
            <a:r>
              <a:rPr sz="2000" spc="-114" dirty="0">
                <a:solidFill>
                  <a:srgbClr val="2E2E2E"/>
                </a:solidFill>
                <a:latin typeface="Tahoma"/>
                <a:cs typeface="Tahoma"/>
              </a:rPr>
              <a:t> </a:t>
            </a:r>
            <a:r>
              <a:rPr sz="2000" spc="114" dirty="0">
                <a:solidFill>
                  <a:srgbClr val="2E2E2E"/>
                </a:solidFill>
                <a:latin typeface="Tahoma"/>
                <a:cs typeface="Tahoma"/>
              </a:rPr>
              <a:t>orders</a:t>
            </a:r>
            <a:r>
              <a:rPr sz="2000" spc="-110" dirty="0">
                <a:solidFill>
                  <a:srgbClr val="2E2E2E"/>
                </a:solidFill>
                <a:latin typeface="Tahoma"/>
                <a:cs typeface="Tahoma"/>
              </a:rPr>
              <a:t> </a:t>
            </a:r>
            <a:r>
              <a:rPr sz="2000" spc="145" dirty="0">
                <a:solidFill>
                  <a:srgbClr val="2E2E2E"/>
                </a:solidFill>
                <a:latin typeface="Tahoma"/>
                <a:cs typeface="Tahoma"/>
              </a:rPr>
              <a:t>per </a:t>
            </a:r>
            <a:r>
              <a:rPr sz="2000" spc="150" dirty="0">
                <a:solidFill>
                  <a:srgbClr val="2E2E2E"/>
                </a:solidFill>
                <a:latin typeface="Tahoma"/>
                <a:cs typeface="Tahoma"/>
              </a:rPr>
              <a:t> </a:t>
            </a:r>
            <a:r>
              <a:rPr sz="2000" spc="60" dirty="0">
                <a:solidFill>
                  <a:srgbClr val="2E2E2E"/>
                </a:solidFill>
                <a:latin typeface="Tahoma"/>
                <a:cs typeface="Tahoma"/>
              </a:rPr>
              <a:t>day,</a:t>
            </a:r>
            <a:r>
              <a:rPr sz="2000" spc="-114" dirty="0">
                <a:solidFill>
                  <a:srgbClr val="2E2E2E"/>
                </a:solidFill>
                <a:latin typeface="Tahoma"/>
                <a:cs typeface="Tahoma"/>
              </a:rPr>
              <a:t> </a:t>
            </a:r>
            <a:r>
              <a:rPr sz="2000" spc="145" dirty="0">
                <a:solidFill>
                  <a:srgbClr val="2E2E2E"/>
                </a:solidFill>
                <a:latin typeface="Tahoma"/>
                <a:cs typeface="Tahoma"/>
              </a:rPr>
              <a:t>per</a:t>
            </a:r>
            <a:r>
              <a:rPr sz="2000" spc="-110" dirty="0">
                <a:solidFill>
                  <a:srgbClr val="2E2E2E"/>
                </a:solidFill>
                <a:latin typeface="Tahoma"/>
                <a:cs typeface="Tahoma"/>
              </a:rPr>
              <a:t> </a:t>
            </a:r>
            <a:r>
              <a:rPr sz="2000" spc="65" dirty="0">
                <a:solidFill>
                  <a:srgbClr val="2E2E2E"/>
                </a:solidFill>
                <a:latin typeface="Tahoma"/>
                <a:cs typeface="Tahoma"/>
              </a:rPr>
              <a:t>city.</a:t>
            </a:r>
            <a:r>
              <a:rPr sz="2000" spc="-114" dirty="0">
                <a:solidFill>
                  <a:srgbClr val="2E2E2E"/>
                </a:solidFill>
                <a:latin typeface="Tahoma"/>
                <a:cs typeface="Tahoma"/>
              </a:rPr>
              <a:t> </a:t>
            </a:r>
            <a:r>
              <a:rPr sz="2000" spc="85" dirty="0">
                <a:solidFill>
                  <a:srgbClr val="2E2E2E"/>
                </a:solidFill>
                <a:latin typeface="Tahoma"/>
                <a:cs typeface="Tahoma"/>
              </a:rPr>
              <a:t>This</a:t>
            </a:r>
            <a:r>
              <a:rPr sz="2000" spc="-114" dirty="0">
                <a:solidFill>
                  <a:srgbClr val="2E2E2E"/>
                </a:solidFill>
                <a:latin typeface="Tahoma"/>
                <a:cs typeface="Tahoma"/>
              </a:rPr>
              <a:t> </a:t>
            </a:r>
            <a:r>
              <a:rPr sz="2000" spc="75" dirty="0">
                <a:solidFill>
                  <a:srgbClr val="2E2E2E"/>
                </a:solidFill>
                <a:latin typeface="Tahoma"/>
                <a:cs typeface="Tahoma"/>
              </a:rPr>
              <a:t>is</a:t>
            </a:r>
            <a:r>
              <a:rPr sz="2000" spc="-110" dirty="0">
                <a:solidFill>
                  <a:srgbClr val="2E2E2E"/>
                </a:solidFill>
                <a:latin typeface="Tahoma"/>
                <a:cs typeface="Tahoma"/>
              </a:rPr>
              <a:t> </a:t>
            </a:r>
            <a:r>
              <a:rPr sz="2000" spc="155" dirty="0">
                <a:solidFill>
                  <a:srgbClr val="2E2E2E"/>
                </a:solidFill>
                <a:latin typeface="Tahoma"/>
                <a:cs typeface="Tahoma"/>
              </a:rPr>
              <a:t>based</a:t>
            </a:r>
            <a:r>
              <a:rPr sz="2000" spc="-114" dirty="0">
                <a:solidFill>
                  <a:srgbClr val="2E2E2E"/>
                </a:solidFill>
                <a:latin typeface="Tahoma"/>
                <a:cs typeface="Tahoma"/>
              </a:rPr>
              <a:t> </a:t>
            </a:r>
            <a:r>
              <a:rPr sz="2000" spc="180" dirty="0">
                <a:solidFill>
                  <a:srgbClr val="2E2E2E"/>
                </a:solidFill>
                <a:latin typeface="Tahoma"/>
                <a:cs typeface="Tahoma"/>
              </a:rPr>
              <a:t>on</a:t>
            </a:r>
            <a:r>
              <a:rPr sz="2000" spc="-110" dirty="0">
                <a:solidFill>
                  <a:srgbClr val="2E2E2E"/>
                </a:solidFill>
                <a:latin typeface="Tahoma"/>
                <a:cs typeface="Tahoma"/>
              </a:rPr>
              <a:t> </a:t>
            </a:r>
            <a:r>
              <a:rPr sz="2000" spc="160" dirty="0">
                <a:solidFill>
                  <a:srgbClr val="2E2E2E"/>
                </a:solidFill>
                <a:latin typeface="Tahoma"/>
                <a:cs typeface="Tahoma"/>
              </a:rPr>
              <a:t>the</a:t>
            </a:r>
            <a:r>
              <a:rPr sz="2000" spc="-114" dirty="0">
                <a:solidFill>
                  <a:srgbClr val="2E2E2E"/>
                </a:solidFill>
                <a:latin typeface="Tahoma"/>
                <a:cs typeface="Tahoma"/>
              </a:rPr>
              <a:t> </a:t>
            </a:r>
            <a:r>
              <a:rPr sz="2000" spc="165" dirty="0">
                <a:solidFill>
                  <a:srgbClr val="2E2E2E"/>
                </a:solidFill>
                <a:latin typeface="Tahoma"/>
                <a:cs typeface="Tahoma"/>
              </a:rPr>
              <a:t>assumption</a:t>
            </a:r>
            <a:r>
              <a:rPr sz="2000" spc="-110" dirty="0">
                <a:solidFill>
                  <a:srgbClr val="2E2E2E"/>
                </a:solidFill>
                <a:latin typeface="Tahoma"/>
                <a:cs typeface="Tahoma"/>
              </a:rPr>
              <a:t> </a:t>
            </a:r>
            <a:r>
              <a:rPr sz="2000" spc="155" dirty="0">
                <a:solidFill>
                  <a:srgbClr val="2E2E2E"/>
                </a:solidFill>
                <a:latin typeface="Tahoma"/>
                <a:cs typeface="Tahoma"/>
              </a:rPr>
              <a:t>that</a:t>
            </a:r>
            <a:r>
              <a:rPr sz="2000" spc="-114" dirty="0">
                <a:solidFill>
                  <a:srgbClr val="2E2E2E"/>
                </a:solidFill>
                <a:latin typeface="Tahoma"/>
                <a:cs typeface="Tahoma"/>
              </a:rPr>
              <a:t> </a:t>
            </a:r>
            <a:r>
              <a:rPr sz="2000" spc="160" dirty="0">
                <a:solidFill>
                  <a:srgbClr val="2E2E2E"/>
                </a:solidFill>
                <a:latin typeface="Tahoma"/>
                <a:cs typeface="Tahoma"/>
              </a:rPr>
              <a:t>the </a:t>
            </a:r>
            <a:r>
              <a:rPr sz="2000" spc="-610" dirty="0">
                <a:solidFill>
                  <a:srgbClr val="2E2E2E"/>
                </a:solidFill>
                <a:latin typeface="Tahoma"/>
                <a:cs typeface="Tahoma"/>
              </a:rPr>
              <a:t> </a:t>
            </a:r>
            <a:r>
              <a:rPr sz="2000" spc="105" dirty="0">
                <a:solidFill>
                  <a:srgbClr val="2E2E2E"/>
                </a:solidFill>
                <a:latin typeface="Tahoma"/>
                <a:cs typeface="Tahoma"/>
              </a:rPr>
              <a:t>average </a:t>
            </a:r>
            <a:r>
              <a:rPr sz="2000" spc="110" dirty="0">
                <a:solidFill>
                  <a:srgbClr val="2E2E2E"/>
                </a:solidFill>
                <a:latin typeface="Tahoma"/>
                <a:cs typeface="Tahoma"/>
              </a:rPr>
              <a:t>retail </a:t>
            </a:r>
            <a:r>
              <a:rPr sz="2000" spc="120" dirty="0">
                <a:solidFill>
                  <a:srgbClr val="2E2E2E"/>
                </a:solidFill>
                <a:latin typeface="Tahoma"/>
                <a:cs typeface="Tahoma"/>
              </a:rPr>
              <a:t>value </a:t>
            </a:r>
            <a:r>
              <a:rPr sz="2000" spc="100" dirty="0">
                <a:solidFill>
                  <a:srgbClr val="2E2E2E"/>
                </a:solidFill>
                <a:latin typeface="Tahoma"/>
                <a:cs typeface="Tahoma"/>
              </a:rPr>
              <a:t>of </a:t>
            </a:r>
            <a:r>
              <a:rPr sz="2000" spc="160" dirty="0">
                <a:solidFill>
                  <a:srgbClr val="2E2E2E"/>
                </a:solidFill>
                <a:latin typeface="Tahoma"/>
                <a:cs typeface="Tahoma"/>
              </a:rPr>
              <a:t>an </a:t>
            </a:r>
            <a:r>
              <a:rPr sz="2000" spc="130" dirty="0">
                <a:solidFill>
                  <a:srgbClr val="2E2E2E"/>
                </a:solidFill>
                <a:latin typeface="Tahoma"/>
                <a:cs typeface="Tahoma"/>
              </a:rPr>
              <a:t>order </a:t>
            </a:r>
            <a:r>
              <a:rPr sz="2000" spc="75" dirty="0">
                <a:solidFill>
                  <a:srgbClr val="2E2E2E"/>
                </a:solidFill>
                <a:latin typeface="Tahoma"/>
                <a:cs typeface="Tahoma"/>
              </a:rPr>
              <a:t>is </a:t>
            </a:r>
            <a:r>
              <a:rPr sz="2000" spc="40" dirty="0">
                <a:solidFill>
                  <a:srgbClr val="2E2E2E"/>
                </a:solidFill>
                <a:latin typeface="Tahoma"/>
                <a:cs typeface="Tahoma"/>
              </a:rPr>
              <a:t>$100, </a:t>
            </a:r>
            <a:r>
              <a:rPr sz="2000" spc="190" dirty="0">
                <a:solidFill>
                  <a:srgbClr val="2E2E2E"/>
                </a:solidFill>
                <a:latin typeface="Tahoma"/>
                <a:cs typeface="Tahoma"/>
              </a:rPr>
              <a:t>with </a:t>
            </a:r>
            <a:r>
              <a:rPr sz="2000" spc="120" dirty="0">
                <a:solidFill>
                  <a:srgbClr val="2E2E2E"/>
                </a:solidFill>
                <a:latin typeface="Tahoma"/>
                <a:cs typeface="Tahoma"/>
              </a:rPr>
              <a:t>a </a:t>
            </a:r>
            <a:r>
              <a:rPr sz="2000" spc="125" dirty="0">
                <a:solidFill>
                  <a:srgbClr val="2E2E2E"/>
                </a:solidFill>
                <a:latin typeface="Tahoma"/>
                <a:cs typeface="Tahoma"/>
              </a:rPr>
              <a:t> </a:t>
            </a:r>
            <a:r>
              <a:rPr sz="2000" spc="145" dirty="0">
                <a:solidFill>
                  <a:srgbClr val="2E2E2E"/>
                </a:solidFill>
                <a:latin typeface="Tahoma"/>
                <a:cs typeface="Tahoma"/>
              </a:rPr>
              <a:t>standard</a:t>
            </a:r>
            <a:r>
              <a:rPr sz="2000" spc="-114" dirty="0">
                <a:solidFill>
                  <a:srgbClr val="2E2E2E"/>
                </a:solidFill>
                <a:latin typeface="Tahoma"/>
                <a:cs typeface="Tahoma"/>
              </a:rPr>
              <a:t> </a:t>
            </a:r>
            <a:r>
              <a:rPr sz="2000" spc="140" dirty="0">
                <a:solidFill>
                  <a:srgbClr val="2E2E2E"/>
                </a:solidFill>
                <a:latin typeface="Tahoma"/>
                <a:cs typeface="Tahoma"/>
              </a:rPr>
              <a:t>deviation</a:t>
            </a:r>
            <a:r>
              <a:rPr sz="2000" spc="-110" dirty="0">
                <a:solidFill>
                  <a:srgbClr val="2E2E2E"/>
                </a:solidFill>
                <a:latin typeface="Tahoma"/>
                <a:cs typeface="Tahoma"/>
              </a:rPr>
              <a:t> </a:t>
            </a:r>
            <a:r>
              <a:rPr sz="2000" spc="100" dirty="0">
                <a:solidFill>
                  <a:srgbClr val="2E2E2E"/>
                </a:solidFill>
                <a:latin typeface="Tahoma"/>
                <a:cs typeface="Tahoma"/>
              </a:rPr>
              <a:t>of</a:t>
            </a:r>
            <a:r>
              <a:rPr sz="2000" spc="-110" dirty="0">
                <a:solidFill>
                  <a:srgbClr val="2E2E2E"/>
                </a:solidFill>
                <a:latin typeface="Tahoma"/>
                <a:cs typeface="Tahoma"/>
              </a:rPr>
              <a:t> </a:t>
            </a:r>
            <a:r>
              <a:rPr sz="2000" spc="25" dirty="0">
                <a:solidFill>
                  <a:srgbClr val="2E2E2E"/>
                </a:solidFill>
                <a:latin typeface="Tahoma"/>
                <a:cs typeface="Tahoma"/>
              </a:rPr>
              <a:t>$25.</a:t>
            </a:r>
            <a:endParaRPr sz="2000" dirty="0">
              <a:latin typeface="Tahoma"/>
              <a:cs typeface="Tahoma"/>
            </a:endParaRPr>
          </a:p>
        </p:txBody>
      </p:sp>
      <p:sp>
        <p:nvSpPr>
          <p:cNvPr id="13" name="object 13"/>
          <p:cNvSpPr txBox="1"/>
          <p:nvPr/>
        </p:nvSpPr>
        <p:spPr>
          <a:xfrm>
            <a:off x="11499332" y="7767358"/>
            <a:ext cx="6777990" cy="1456168"/>
          </a:xfrm>
          <a:prstGeom prst="rect">
            <a:avLst/>
          </a:prstGeom>
        </p:spPr>
        <p:txBody>
          <a:bodyPr vert="horz" wrap="square" lIns="0" tIns="45085" rIns="0" bIns="0" rtlCol="0">
            <a:spAutoFit/>
          </a:bodyPr>
          <a:lstStyle/>
          <a:p>
            <a:pPr marL="12700" marR="5080">
              <a:lnSpc>
                <a:spcPts val="2180"/>
              </a:lnSpc>
              <a:spcBef>
                <a:spcPts val="355"/>
              </a:spcBef>
            </a:pPr>
            <a:r>
              <a:rPr sz="2000" b="1" u="sng" spc="160" dirty="0">
                <a:solidFill>
                  <a:srgbClr val="2E2E2E"/>
                </a:solidFill>
                <a:latin typeface="Tahoma"/>
                <a:cs typeface="Tahoma"/>
              </a:rPr>
              <a:t>Monitoring </a:t>
            </a:r>
            <a:r>
              <a:rPr sz="2000" b="1" u="sng" spc="190" dirty="0">
                <a:solidFill>
                  <a:srgbClr val="2E2E2E"/>
                </a:solidFill>
                <a:latin typeface="Tahoma"/>
                <a:cs typeface="Tahoma"/>
              </a:rPr>
              <a:t>and </a:t>
            </a:r>
            <a:r>
              <a:rPr sz="2000" b="1" u="sng" spc="140" dirty="0">
                <a:solidFill>
                  <a:srgbClr val="2E2E2E"/>
                </a:solidFill>
                <a:latin typeface="Tahoma"/>
                <a:cs typeface="Tahoma"/>
              </a:rPr>
              <a:t>Optimization</a:t>
            </a:r>
            <a:r>
              <a:rPr sz="2000" spc="140" dirty="0">
                <a:solidFill>
                  <a:srgbClr val="2E2E2E"/>
                </a:solidFill>
                <a:latin typeface="Tahoma"/>
                <a:cs typeface="Tahoma"/>
              </a:rPr>
              <a:t>: </a:t>
            </a:r>
            <a:r>
              <a:rPr sz="2000" spc="145" dirty="0">
                <a:solidFill>
                  <a:srgbClr val="2E2E2E"/>
                </a:solidFill>
                <a:latin typeface="Tahoma"/>
                <a:cs typeface="Tahoma"/>
              </a:rPr>
              <a:t>Continuously </a:t>
            </a:r>
            <a:r>
              <a:rPr sz="2000" spc="175" dirty="0">
                <a:solidFill>
                  <a:srgbClr val="2E2E2E"/>
                </a:solidFill>
                <a:latin typeface="Tahoma"/>
                <a:cs typeface="Tahoma"/>
              </a:rPr>
              <a:t>monitor </a:t>
            </a:r>
            <a:r>
              <a:rPr sz="2000" spc="-610" dirty="0">
                <a:solidFill>
                  <a:srgbClr val="2E2E2E"/>
                </a:solidFill>
                <a:latin typeface="Tahoma"/>
                <a:cs typeface="Tahoma"/>
              </a:rPr>
              <a:t> </a:t>
            </a:r>
            <a:r>
              <a:rPr sz="2000" spc="190" dirty="0">
                <a:solidFill>
                  <a:srgbClr val="2E2E2E"/>
                </a:solidFill>
                <a:latin typeface="Tahoma"/>
                <a:cs typeface="Tahoma"/>
              </a:rPr>
              <a:t>and</a:t>
            </a:r>
            <a:r>
              <a:rPr sz="2000" spc="-114" dirty="0">
                <a:solidFill>
                  <a:srgbClr val="2E2E2E"/>
                </a:solidFill>
                <a:latin typeface="Tahoma"/>
                <a:cs typeface="Tahoma"/>
              </a:rPr>
              <a:t> </a:t>
            </a:r>
            <a:r>
              <a:rPr sz="2000" spc="180" dirty="0">
                <a:solidFill>
                  <a:srgbClr val="2E2E2E"/>
                </a:solidFill>
                <a:latin typeface="Tahoma"/>
                <a:cs typeface="Tahoma"/>
              </a:rPr>
              <a:t>optimize</a:t>
            </a:r>
            <a:r>
              <a:rPr sz="2000" spc="-114" dirty="0">
                <a:solidFill>
                  <a:srgbClr val="2E2E2E"/>
                </a:solidFill>
                <a:latin typeface="Tahoma"/>
                <a:cs typeface="Tahoma"/>
              </a:rPr>
              <a:t> </a:t>
            </a:r>
            <a:r>
              <a:rPr sz="2000" spc="160" dirty="0">
                <a:solidFill>
                  <a:srgbClr val="2E2E2E"/>
                </a:solidFill>
                <a:latin typeface="Tahoma"/>
                <a:cs typeface="Tahoma"/>
              </a:rPr>
              <a:t>the</a:t>
            </a:r>
            <a:r>
              <a:rPr sz="2000" spc="-110" dirty="0">
                <a:solidFill>
                  <a:srgbClr val="2E2E2E"/>
                </a:solidFill>
                <a:latin typeface="Tahoma"/>
                <a:cs typeface="Tahoma"/>
              </a:rPr>
              <a:t> </a:t>
            </a:r>
            <a:r>
              <a:rPr sz="2000" spc="160" dirty="0">
                <a:solidFill>
                  <a:srgbClr val="2E2E2E"/>
                </a:solidFill>
                <a:latin typeface="Tahoma"/>
                <a:cs typeface="Tahoma"/>
              </a:rPr>
              <a:t>drone</a:t>
            </a:r>
            <a:r>
              <a:rPr sz="2000" spc="-114" dirty="0">
                <a:solidFill>
                  <a:srgbClr val="2E2E2E"/>
                </a:solidFill>
                <a:latin typeface="Tahoma"/>
                <a:cs typeface="Tahoma"/>
              </a:rPr>
              <a:t> </a:t>
            </a:r>
            <a:r>
              <a:rPr sz="2000" spc="110" dirty="0">
                <a:solidFill>
                  <a:srgbClr val="2E2E2E"/>
                </a:solidFill>
                <a:latin typeface="Tahoma"/>
                <a:cs typeface="Tahoma"/>
              </a:rPr>
              <a:t>delivery</a:t>
            </a:r>
            <a:r>
              <a:rPr sz="2000" spc="-114" dirty="0">
                <a:solidFill>
                  <a:srgbClr val="2E2E2E"/>
                </a:solidFill>
                <a:latin typeface="Tahoma"/>
                <a:cs typeface="Tahoma"/>
              </a:rPr>
              <a:t> </a:t>
            </a:r>
            <a:r>
              <a:rPr sz="2000" spc="125" dirty="0">
                <a:solidFill>
                  <a:srgbClr val="2E2E2E"/>
                </a:solidFill>
                <a:latin typeface="Tahoma"/>
                <a:cs typeface="Tahoma"/>
              </a:rPr>
              <a:t>process</a:t>
            </a:r>
            <a:r>
              <a:rPr sz="2000" spc="-110" dirty="0">
                <a:solidFill>
                  <a:srgbClr val="2E2E2E"/>
                </a:solidFill>
                <a:latin typeface="Tahoma"/>
                <a:cs typeface="Tahoma"/>
              </a:rPr>
              <a:t> </a:t>
            </a:r>
            <a:r>
              <a:rPr sz="2000" spc="90" dirty="0">
                <a:solidFill>
                  <a:srgbClr val="2E2E2E"/>
                </a:solidFill>
                <a:latin typeface="Tahoma"/>
                <a:cs typeface="Tahoma"/>
              </a:rPr>
              <a:t>for</a:t>
            </a:r>
            <a:r>
              <a:rPr sz="2000" spc="-114" dirty="0">
                <a:solidFill>
                  <a:srgbClr val="2E2E2E"/>
                </a:solidFill>
                <a:latin typeface="Tahoma"/>
                <a:cs typeface="Tahoma"/>
              </a:rPr>
              <a:t> </a:t>
            </a:r>
            <a:r>
              <a:rPr sz="2000" spc="120" dirty="0">
                <a:solidFill>
                  <a:srgbClr val="2E2E2E"/>
                </a:solidFill>
                <a:latin typeface="Tahoma"/>
                <a:cs typeface="Tahoma"/>
              </a:rPr>
              <a:t>efficiency </a:t>
            </a:r>
            <a:r>
              <a:rPr sz="2000" spc="-610" dirty="0">
                <a:solidFill>
                  <a:srgbClr val="2E2E2E"/>
                </a:solidFill>
                <a:latin typeface="Tahoma"/>
                <a:cs typeface="Tahoma"/>
              </a:rPr>
              <a:t> </a:t>
            </a:r>
            <a:r>
              <a:rPr sz="2000" spc="190" dirty="0">
                <a:solidFill>
                  <a:srgbClr val="2E2E2E"/>
                </a:solidFill>
                <a:latin typeface="Tahoma"/>
                <a:cs typeface="Tahoma"/>
              </a:rPr>
              <a:t>and </a:t>
            </a:r>
            <a:r>
              <a:rPr sz="2000" spc="50" dirty="0">
                <a:solidFill>
                  <a:srgbClr val="2E2E2E"/>
                </a:solidFill>
                <a:latin typeface="Tahoma"/>
                <a:cs typeface="Tahoma"/>
              </a:rPr>
              <a:t>safety. </a:t>
            </a:r>
            <a:r>
              <a:rPr sz="2000" spc="85" dirty="0">
                <a:solidFill>
                  <a:srgbClr val="2E2E2E"/>
                </a:solidFill>
                <a:latin typeface="Tahoma"/>
                <a:cs typeface="Tahoma"/>
              </a:rPr>
              <a:t>This </a:t>
            </a:r>
            <a:r>
              <a:rPr sz="2000" spc="165" dirty="0">
                <a:solidFill>
                  <a:srgbClr val="2E2E2E"/>
                </a:solidFill>
                <a:latin typeface="Tahoma"/>
                <a:cs typeface="Tahoma"/>
              </a:rPr>
              <a:t>will </a:t>
            </a:r>
            <a:r>
              <a:rPr sz="2000" spc="170" dirty="0">
                <a:solidFill>
                  <a:srgbClr val="2E2E2E"/>
                </a:solidFill>
                <a:latin typeface="Tahoma"/>
                <a:cs typeface="Tahoma"/>
              </a:rPr>
              <a:t>include monitoring </a:t>
            </a:r>
            <a:r>
              <a:rPr sz="2000" spc="110" dirty="0">
                <a:solidFill>
                  <a:srgbClr val="2E2E2E"/>
                </a:solidFill>
                <a:latin typeface="Tahoma"/>
                <a:cs typeface="Tahoma"/>
              </a:rPr>
              <a:t>delivery </a:t>
            </a:r>
            <a:r>
              <a:rPr sz="2000" spc="114" dirty="0">
                <a:solidFill>
                  <a:srgbClr val="2E2E2E"/>
                </a:solidFill>
                <a:latin typeface="Tahoma"/>
                <a:cs typeface="Tahoma"/>
              </a:rPr>
              <a:t> </a:t>
            </a:r>
            <a:r>
              <a:rPr sz="2000" spc="105" dirty="0">
                <a:solidFill>
                  <a:srgbClr val="2E2E2E"/>
                </a:solidFill>
                <a:latin typeface="Tahoma"/>
                <a:cs typeface="Tahoma"/>
              </a:rPr>
              <a:t>times, </a:t>
            </a:r>
            <a:r>
              <a:rPr sz="2000" spc="130" dirty="0">
                <a:solidFill>
                  <a:srgbClr val="2E2E2E"/>
                </a:solidFill>
                <a:latin typeface="Tahoma"/>
                <a:cs typeface="Tahoma"/>
              </a:rPr>
              <a:t>order </a:t>
            </a:r>
            <a:r>
              <a:rPr sz="2000" spc="105" dirty="0">
                <a:solidFill>
                  <a:srgbClr val="2E2E2E"/>
                </a:solidFill>
                <a:latin typeface="Tahoma"/>
                <a:cs typeface="Tahoma"/>
              </a:rPr>
              <a:t>accuracy, </a:t>
            </a:r>
            <a:r>
              <a:rPr sz="2000" spc="160" dirty="0">
                <a:solidFill>
                  <a:srgbClr val="2E2E2E"/>
                </a:solidFill>
                <a:latin typeface="Tahoma"/>
                <a:cs typeface="Tahoma"/>
              </a:rPr>
              <a:t>drone </a:t>
            </a:r>
            <a:r>
              <a:rPr sz="2000" spc="145" dirty="0">
                <a:solidFill>
                  <a:srgbClr val="2E2E2E"/>
                </a:solidFill>
                <a:latin typeface="Tahoma"/>
                <a:cs typeface="Tahoma"/>
              </a:rPr>
              <a:t>maintenance, </a:t>
            </a:r>
            <a:r>
              <a:rPr sz="2000" spc="190" dirty="0">
                <a:solidFill>
                  <a:srgbClr val="2E2E2E"/>
                </a:solidFill>
                <a:latin typeface="Tahoma"/>
                <a:cs typeface="Tahoma"/>
              </a:rPr>
              <a:t>and </a:t>
            </a:r>
            <a:r>
              <a:rPr sz="2000" spc="195" dirty="0">
                <a:solidFill>
                  <a:srgbClr val="2E2E2E"/>
                </a:solidFill>
                <a:latin typeface="Tahoma"/>
                <a:cs typeface="Tahoma"/>
              </a:rPr>
              <a:t> </a:t>
            </a:r>
            <a:r>
              <a:rPr sz="2000" spc="185" dirty="0">
                <a:solidFill>
                  <a:srgbClr val="2E2E2E"/>
                </a:solidFill>
                <a:latin typeface="Tahoma"/>
                <a:cs typeface="Tahoma"/>
              </a:rPr>
              <a:t>compliance</a:t>
            </a:r>
            <a:r>
              <a:rPr sz="2000" spc="-114" dirty="0">
                <a:solidFill>
                  <a:srgbClr val="2E2E2E"/>
                </a:solidFill>
                <a:latin typeface="Tahoma"/>
                <a:cs typeface="Tahoma"/>
              </a:rPr>
              <a:t> </a:t>
            </a:r>
            <a:r>
              <a:rPr sz="2000" spc="190" dirty="0">
                <a:solidFill>
                  <a:srgbClr val="2E2E2E"/>
                </a:solidFill>
                <a:latin typeface="Tahoma"/>
                <a:cs typeface="Tahoma"/>
              </a:rPr>
              <a:t>with</a:t>
            </a:r>
            <a:r>
              <a:rPr sz="2000" spc="-110" dirty="0">
                <a:solidFill>
                  <a:srgbClr val="2E2E2E"/>
                </a:solidFill>
                <a:latin typeface="Tahoma"/>
                <a:cs typeface="Tahoma"/>
              </a:rPr>
              <a:t> </a:t>
            </a:r>
            <a:r>
              <a:rPr sz="2000" spc="105" dirty="0">
                <a:solidFill>
                  <a:srgbClr val="2E2E2E"/>
                </a:solidFill>
                <a:latin typeface="Tahoma"/>
                <a:cs typeface="Tahoma"/>
              </a:rPr>
              <a:t>regulations.</a:t>
            </a:r>
            <a:endParaRPr sz="2000" dirty="0">
              <a:latin typeface="Tahoma"/>
              <a:cs typeface="Tahoma"/>
            </a:endParaRPr>
          </a:p>
        </p:txBody>
      </p:sp>
      <p:sp>
        <p:nvSpPr>
          <p:cNvPr id="14" name="object 14"/>
          <p:cNvSpPr txBox="1"/>
          <p:nvPr/>
        </p:nvSpPr>
        <p:spPr>
          <a:xfrm>
            <a:off x="11400018" y="6084954"/>
            <a:ext cx="6388735" cy="891911"/>
          </a:xfrm>
          <a:prstGeom prst="rect">
            <a:avLst/>
          </a:prstGeom>
        </p:spPr>
        <p:txBody>
          <a:bodyPr vert="horz" wrap="square" lIns="0" tIns="45085" rIns="0" bIns="0" rtlCol="0">
            <a:spAutoFit/>
          </a:bodyPr>
          <a:lstStyle/>
          <a:p>
            <a:pPr marL="12700" marR="5080">
              <a:lnSpc>
                <a:spcPts val="2180"/>
              </a:lnSpc>
              <a:spcBef>
                <a:spcPts val="355"/>
              </a:spcBef>
            </a:pPr>
            <a:r>
              <a:rPr sz="2000" b="1" u="sng" spc="155" dirty="0">
                <a:solidFill>
                  <a:srgbClr val="2E2E2E"/>
                </a:solidFill>
                <a:latin typeface="Tahoma"/>
                <a:cs typeface="Tahoma"/>
              </a:rPr>
              <a:t>Marketing</a:t>
            </a:r>
            <a:r>
              <a:rPr sz="2000" b="1" u="sng" spc="-110" dirty="0">
                <a:solidFill>
                  <a:srgbClr val="2E2E2E"/>
                </a:solidFill>
                <a:latin typeface="Tahoma"/>
                <a:cs typeface="Tahoma"/>
              </a:rPr>
              <a:t> </a:t>
            </a:r>
            <a:r>
              <a:rPr sz="2000" b="1" u="sng" spc="190" dirty="0">
                <a:solidFill>
                  <a:srgbClr val="2E2E2E"/>
                </a:solidFill>
                <a:latin typeface="Tahoma"/>
                <a:cs typeface="Tahoma"/>
              </a:rPr>
              <a:t>and</a:t>
            </a:r>
            <a:r>
              <a:rPr sz="2000" b="1" u="sng" spc="-105" dirty="0">
                <a:solidFill>
                  <a:srgbClr val="2E2E2E"/>
                </a:solidFill>
                <a:latin typeface="Tahoma"/>
                <a:cs typeface="Tahoma"/>
              </a:rPr>
              <a:t> </a:t>
            </a:r>
            <a:r>
              <a:rPr sz="2000" b="1" u="sng" spc="130" dirty="0">
                <a:solidFill>
                  <a:srgbClr val="2E2E2E"/>
                </a:solidFill>
                <a:latin typeface="Tahoma"/>
                <a:cs typeface="Tahoma"/>
              </a:rPr>
              <a:t>Promotion</a:t>
            </a:r>
            <a:r>
              <a:rPr sz="2000" spc="130" dirty="0">
                <a:solidFill>
                  <a:srgbClr val="2E2E2E"/>
                </a:solidFill>
                <a:latin typeface="Tahoma"/>
                <a:cs typeface="Tahoma"/>
              </a:rPr>
              <a:t>:</a:t>
            </a:r>
            <a:r>
              <a:rPr sz="2000" spc="-105" dirty="0">
                <a:solidFill>
                  <a:srgbClr val="2E2E2E"/>
                </a:solidFill>
                <a:latin typeface="Tahoma"/>
                <a:cs typeface="Tahoma"/>
              </a:rPr>
              <a:t> </a:t>
            </a:r>
            <a:r>
              <a:rPr sz="2000" spc="145" dirty="0">
                <a:solidFill>
                  <a:srgbClr val="2E2E2E"/>
                </a:solidFill>
                <a:latin typeface="Tahoma"/>
                <a:cs typeface="Tahoma"/>
              </a:rPr>
              <a:t>Develop</a:t>
            </a:r>
            <a:r>
              <a:rPr sz="2000" spc="-105" dirty="0">
                <a:solidFill>
                  <a:srgbClr val="2E2E2E"/>
                </a:solidFill>
                <a:latin typeface="Tahoma"/>
                <a:cs typeface="Tahoma"/>
              </a:rPr>
              <a:t> </a:t>
            </a:r>
            <a:r>
              <a:rPr sz="2000" spc="165" dirty="0">
                <a:solidFill>
                  <a:srgbClr val="2E2E2E"/>
                </a:solidFill>
                <a:latin typeface="Tahoma"/>
                <a:cs typeface="Tahoma"/>
              </a:rPr>
              <a:t>marketing</a:t>
            </a:r>
            <a:r>
              <a:rPr sz="2000" spc="-105" dirty="0">
                <a:solidFill>
                  <a:srgbClr val="2E2E2E"/>
                </a:solidFill>
                <a:latin typeface="Tahoma"/>
                <a:cs typeface="Tahoma"/>
              </a:rPr>
              <a:t> </a:t>
            </a:r>
            <a:r>
              <a:rPr sz="2000" spc="190" dirty="0">
                <a:solidFill>
                  <a:srgbClr val="2E2E2E"/>
                </a:solidFill>
                <a:latin typeface="Tahoma"/>
                <a:cs typeface="Tahoma"/>
              </a:rPr>
              <a:t>and </a:t>
            </a:r>
            <a:r>
              <a:rPr sz="2000" spc="-610" dirty="0">
                <a:solidFill>
                  <a:srgbClr val="2E2E2E"/>
                </a:solidFill>
                <a:latin typeface="Tahoma"/>
                <a:cs typeface="Tahoma"/>
              </a:rPr>
              <a:t> </a:t>
            </a:r>
            <a:r>
              <a:rPr sz="2000" spc="180" dirty="0">
                <a:solidFill>
                  <a:srgbClr val="2E2E2E"/>
                </a:solidFill>
                <a:latin typeface="Tahoma"/>
                <a:cs typeface="Tahoma"/>
              </a:rPr>
              <a:t>promotion </a:t>
            </a:r>
            <a:r>
              <a:rPr sz="2000" spc="105" dirty="0">
                <a:solidFill>
                  <a:srgbClr val="2E2E2E"/>
                </a:solidFill>
                <a:latin typeface="Tahoma"/>
                <a:cs typeface="Tahoma"/>
              </a:rPr>
              <a:t>strategies </a:t>
            </a:r>
            <a:r>
              <a:rPr sz="2000" spc="150" dirty="0">
                <a:solidFill>
                  <a:srgbClr val="2E2E2E"/>
                </a:solidFill>
                <a:latin typeface="Tahoma"/>
                <a:cs typeface="Tahoma"/>
              </a:rPr>
              <a:t>to </a:t>
            </a:r>
            <a:r>
              <a:rPr sz="2000" spc="180" dirty="0">
                <a:solidFill>
                  <a:srgbClr val="2E2E2E"/>
                </a:solidFill>
                <a:latin typeface="Tahoma"/>
                <a:cs typeface="Tahoma"/>
              </a:rPr>
              <a:t>promote </a:t>
            </a:r>
            <a:r>
              <a:rPr sz="2000" spc="160" dirty="0">
                <a:solidFill>
                  <a:srgbClr val="2E2E2E"/>
                </a:solidFill>
                <a:latin typeface="Tahoma"/>
                <a:cs typeface="Tahoma"/>
              </a:rPr>
              <a:t>the </a:t>
            </a:r>
            <a:r>
              <a:rPr sz="2000" spc="100" dirty="0">
                <a:solidFill>
                  <a:srgbClr val="2E2E2E"/>
                </a:solidFill>
                <a:latin typeface="Tahoma"/>
                <a:cs typeface="Tahoma"/>
              </a:rPr>
              <a:t>service </a:t>
            </a:r>
            <a:r>
              <a:rPr sz="2000" spc="150" dirty="0">
                <a:solidFill>
                  <a:srgbClr val="2E2E2E"/>
                </a:solidFill>
                <a:latin typeface="Tahoma"/>
                <a:cs typeface="Tahoma"/>
              </a:rPr>
              <a:t>to </a:t>
            </a:r>
            <a:r>
              <a:rPr sz="2000" spc="155" dirty="0">
                <a:solidFill>
                  <a:srgbClr val="2E2E2E"/>
                </a:solidFill>
                <a:latin typeface="Tahoma"/>
                <a:cs typeface="Tahoma"/>
              </a:rPr>
              <a:t> </a:t>
            </a:r>
            <a:r>
              <a:rPr sz="2000" spc="150" dirty="0">
                <a:solidFill>
                  <a:srgbClr val="2E2E2E"/>
                </a:solidFill>
                <a:latin typeface="Tahoma"/>
                <a:cs typeface="Tahoma"/>
              </a:rPr>
              <a:t>potential</a:t>
            </a:r>
            <a:r>
              <a:rPr sz="2000" spc="-114" dirty="0">
                <a:solidFill>
                  <a:srgbClr val="2E2E2E"/>
                </a:solidFill>
                <a:latin typeface="Tahoma"/>
                <a:cs typeface="Tahoma"/>
              </a:rPr>
              <a:t> </a:t>
            </a:r>
            <a:r>
              <a:rPr sz="2000" spc="150" dirty="0">
                <a:solidFill>
                  <a:srgbClr val="2E2E2E"/>
                </a:solidFill>
                <a:latin typeface="Tahoma"/>
                <a:cs typeface="Tahoma"/>
              </a:rPr>
              <a:t>customers</a:t>
            </a:r>
            <a:r>
              <a:rPr sz="2000" spc="-110" dirty="0">
                <a:solidFill>
                  <a:srgbClr val="2E2E2E"/>
                </a:solidFill>
                <a:latin typeface="Tahoma"/>
                <a:cs typeface="Tahoma"/>
              </a:rPr>
              <a:t> </a:t>
            </a:r>
            <a:r>
              <a:rPr sz="2000" spc="155" dirty="0">
                <a:solidFill>
                  <a:srgbClr val="2E2E2E"/>
                </a:solidFill>
                <a:latin typeface="Tahoma"/>
                <a:cs typeface="Tahoma"/>
              </a:rPr>
              <a:t>in</a:t>
            </a:r>
            <a:r>
              <a:rPr sz="2000" spc="-110" dirty="0">
                <a:solidFill>
                  <a:srgbClr val="2E2E2E"/>
                </a:solidFill>
                <a:latin typeface="Tahoma"/>
                <a:cs typeface="Tahoma"/>
              </a:rPr>
              <a:t> </a:t>
            </a:r>
            <a:r>
              <a:rPr sz="2000" spc="160" dirty="0">
                <a:solidFill>
                  <a:srgbClr val="2E2E2E"/>
                </a:solidFill>
                <a:latin typeface="Tahoma"/>
                <a:cs typeface="Tahoma"/>
              </a:rPr>
              <a:t>each</a:t>
            </a:r>
            <a:r>
              <a:rPr sz="2000" spc="-110" dirty="0">
                <a:solidFill>
                  <a:srgbClr val="2E2E2E"/>
                </a:solidFill>
                <a:latin typeface="Tahoma"/>
                <a:cs typeface="Tahoma"/>
              </a:rPr>
              <a:t> </a:t>
            </a:r>
            <a:r>
              <a:rPr sz="2000" spc="65" dirty="0">
                <a:solidFill>
                  <a:srgbClr val="2E2E2E"/>
                </a:solidFill>
                <a:latin typeface="Tahoma"/>
                <a:cs typeface="Tahoma"/>
              </a:rPr>
              <a:t>city.</a:t>
            </a:r>
            <a:endParaRPr sz="2000" dirty="0">
              <a:latin typeface="Tahoma"/>
              <a:cs typeface="Tahom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05457" y="0"/>
            <a:ext cx="17883505" cy="10287000"/>
            <a:chOff x="405457" y="0"/>
            <a:chExt cx="17883505" cy="10287000"/>
          </a:xfrm>
        </p:grpSpPr>
        <p:pic>
          <p:nvPicPr>
            <p:cNvPr id="3" name="object 3"/>
            <p:cNvPicPr/>
            <p:nvPr/>
          </p:nvPicPr>
          <p:blipFill>
            <a:blip r:embed="rId2" cstate="print"/>
            <a:stretch>
              <a:fillRect/>
            </a:stretch>
          </p:blipFill>
          <p:spPr>
            <a:xfrm>
              <a:off x="6460850" y="0"/>
              <a:ext cx="11827148" cy="10287000"/>
            </a:xfrm>
            <a:prstGeom prst="rect">
              <a:avLst/>
            </a:prstGeom>
          </p:spPr>
        </p:pic>
        <p:pic>
          <p:nvPicPr>
            <p:cNvPr id="4" name="object 4"/>
            <p:cNvPicPr/>
            <p:nvPr/>
          </p:nvPicPr>
          <p:blipFill>
            <a:blip r:embed="rId3" cstate="print"/>
            <a:stretch>
              <a:fillRect/>
            </a:stretch>
          </p:blipFill>
          <p:spPr>
            <a:xfrm>
              <a:off x="15379145" y="321687"/>
              <a:ext cx="2909398" cy="5472059"/>
            </a:xfrm>
            <a:prstGeom prst="rect">
              <a:avLst/>
            </a:prstGeom>
          </p:spPr>
        </p:pic>
        <p:pic>
          <p:nvPicPr>
            <p:cNvPr id="5" name="object 5"/>
            <p:cNvPicPr/>
            <p:nvPr/>
          </p:nvPicPr>
          <p:blipFill>
            <a:blip r:embed="rId4" cstate="print"/>
            <a:stretch>
              <a:fillRect/>
            </a:stretch>
          </p:blipFill>
          <p:spPr>
            <a:xfrm>
              <a:off x="768625" y="8215746"/>
              <a:ext cx="6998229" cy="2071167"/>
            </a:xfrm>
            <a:prstGeom prst="rect">
              <a:avLst/>
            </a:prstGeom>
          </p:spPr>
        </p:pic>
        <p:sp>
          <p:nvSpPr>
            <p:cNvPr id="6" name="object 6"/>
            <p:cNvSpPr/>
            <p:nvPr/>
          </p:nvSpPr>
          <p:spPr>
            <a:xfrm>
              <a:off x="405447" y="2137828"/>
              <a:ext cx="17007205" cy="6195060"/>
            </a:xfrm>
            <a:custGeom>
              <a:avLst/>
              <a:gdLst/>
              <a:ahLst/>
              <a:cxnLst/>
              <a:rect l="l" t="t" r="r" b="b"/>
              <a:pathLst>
                <a:path w="17007205" h="6195059">
                  <a:moveTo>
                    <a:pt x="4107980" y="0"/>
                  </a:moveTo>
                  <a:lnTo>
                    <a:pt x="0" y="0"/>
                  </a:lnTo>
                  <a:lnTo>
                    <a:pt x="0" y="163830"/>
                  </a:lnTo>
                  <a:lnTo>
                    <a:pt x="0" y="6027420"/>
                  </a:lnTo>
                  <a:lnTo>
                    <a:pt x="0" y="6195060"/>
                  </a:lnTo>
                  <a:lnTo>
                    <a:pt x="4107980" y="6195060"/>
                  </a:lnTo>
                  <a:lnTo>
                    <a:pt x="4107980" y="6027420"/>
                  </a:lnTo>
                  <a:lnTo>
                    <a:pt x="163626" y="6027420"/>
                  </a:lnTo>
                  <a:lnTo>
                    <a:pt x="163626" y="163830"/>
                  </a:lnTo>
                  <a:lnTo>
                    <a:pt x="3957688" y="163830"/>
                  </a:lnTo>
                  <a:lnTo>
                    <a:pt x="3957688" y="6027382"/>
                  </a:lnTo>
                  <a:lnTo>
                    <a:pt x="4107980" y="6027382"/>
                  </a:lnTo>
                  <a:lnTo>
                    <a:pt x="4107980" y="163830"/>
                  </a:lnTo>
                  <a:lnTo>
                    <a:pt x="4107980" y="163614"/>
                  </a:lnTo>
                  <a:lnTo>
                    <a:pt x="4107980" y="0"/>
                  </a:lnTo>
                  <a:close/>
                </a:path>
                <a:path w="17007205" h="6195059">
                  <a:moveTo>
                    <a:pt x="17006647" y="432130"/>
                  </a:moveTo>
                  <a:lnTo>
                    <a:pt x="16989654" y="380072"/>
                  </a:lnTo>
                  <a:lnTo>
                    <a:pt x="16971099" y="338963"/>
                  </a:lnTo>
                  <a:lnTo>
                    <a:pt x="16951681" y="304685"/>
                  </a:lnTo>
                  <a:lnTo>
                    <a:pt x="16923538" y="263207"/>
                  </a:lnTo>
                  <a:lnTo>
                    <a:pt x="16894963" y="228981"/>
                  </a:lnTo>
                  <a:lnTo>
                    <a:pt x="16863454" y="197472"/>
                  </a:lnTo>
                  <a:lnTo>
                    <a:pt x="16829227" y="168897"/>
                  </a:lnTo>
                  <a:lnTo>
                    <a:pt x="16792499" y="143446"/>
                  </a:lnTo>
                  <a:lnTo>
                    <a:pt x="16787749" y="140766"/>
                  </a:lnTo>
                  <a:lnTo>
                    <a:pt x="16787749" y="561251"/>
                  </a:lnTo>
                  <a:lnTo>
                    <a:pt x="16787749" y="5701487"/>
                  </a:lnTo>
                  <a:lnTo>
                    <a:pt x="16783584" y="5747385"/>
                  </a:lnTo>
                  <a:lnTo>
                    <a:pt x="16771608" y="5790666"/>
                  </a:lnTo>
                  <a:lnTo>
                    <a:pt x="16752545" y="5830582"/>
                  </a:lnTo>
                  <a:lnTo>
                    <a:pt x="16727132" y="5866435"/>
                  </a:lnTo>
                  <a:lnTo>
                    <a:pt x="16696144" y="5897435"/>
                  </a:lnTo>
                  <a:lnTo>
                    <a:pt x="16660305" y="5922835"/>
                  </a:lnTo>
                  <a:lnTo>
                    <a:pt x="16620376" y="5941898"/>
                  </a:lnTo>
                  <a:lnTo>
                    <a:pt x="16577082" y="5953887"/>
                  </a:lnTo>
                  <a:lnTo>
                    <a:pt x="16531184" y="5958052"/>
                  </a:lnTo>
                  <a:lnTo>
                    <a:pt x="5124374" y="5958052"/>
                  </a:lnTo>
                  <a:lnTo>
                    <a:pt x="5078488" y="5953887"/>
                  </a:lnTo>
                  <a:lnTo>
                    <a:pt x="5035194" y="5941898"/>
                  </a:lnTo>
                  <a:lnTo>
                    <a:pt x="4995265" y="5922835"/>
                  </a:lnTo>
                  <a:lnTo>
                    <a:pt x="4959426" y="5897435"/>
                  </a:lnTo>
                  <a:lnTo>
                    <a:pt x="4928438" y="5866435"/>
                  </a:lnTo>
                  <a:lnTo>
                    <a:pt x="4903038" y="5830608"/>
                  </a:lnTo>
                  <a:lnTo>
                    <a:pt x="4883963" y="5790666"/>
                  </a:lnTo>
                  <a:lnTo>
                    <a:pt x="4871974" y="5747385"/>
                  </a:lnTo>
                  <a:lnTo>
                    <a:pt x="4867821" y="5701487"/>
                  </a:lnTo>
                  <a:lnTo>
                    <a:pt x="4867821" y="561251"/>
                  </a:lnTo>
                  <a:lnTo>
                    <a:pt x="4871974" y="515353"/>
                  </a:lnTo>
                  <a:lnTo>
                    <a:pt x="4883963" y="472059"/>
                  </a:lnTo>
                  <a:lnTo>
                    <a:pt x="4903025" y="432142"/>
                  </a:lnTo>
                  <a:lnTo>
                    <a:pt x="4928438" y="396290"/>
                  </a:lnTo>
                  <a:lnTo>
                    <a:pt x="4959426" y="365302"/>
                  </a:lnTo>
                  <a:lnTo>
                    <a:pt x="4995265" y="339902"/>
                  </a:lnTo>
                  <a:lnTo>
                    <a:pt x="5035194" y="320827"/>
                  </a:lnTo>
                  <a:lnTo>
                    <a:pt x="5078488" y="308851"/>
                  </a:lnTo>
                  <a:lnTo>
                    <a:pt x="5124374" y="304685"/>
                  </a:lnTo>
                  <a:lnTo>
                    <a:pt x="16531184" y="304685"/>
                  </a:lnTo>
                  <a:lnTo>
                    <a:pt x="16577082" y="308851"/>
                  </a:lnTo>
                  <a:lnTo>
                    <a:pt x="16620376" y="320827"/>
                  </a:lnTo>
                  <a:lnTo>
                    <a:pt x="16660305" y="339902"/>
                  </a:lnTo>
                  <a:lnTo>
                    <a:pt x="16696144" y="365302"/>
                  </a:lnTo>
                  <a:lnTo>
                    <a:pt x="16727132" y="396290"/>
                  </a:lnTo>
                  <a:lnTo>
                    <a:pt x="16752532" y="432130"/>
                  </a:lnTo>
                  <a:lnTo>
                    <a:pt x="16771608" y="472059"/>
                  </a:lnTo>
                  <a:lnTo>
                    <a:pt x="16783584" y="515353"/>
                  </a:lnTo>
                  <a:lnTo>
                    <a:pt x="16787749" y="561251"/>
                  </a:lnTo>
                  <a:lnTo>
                    <a:pt x="16787749" y="140766"/>
                  </a:lnTo>
                  <a:lnTo>
                    <a:pt x="16753472" y="121335"/>
                  </a:lnTo>
                  <a:lnTo>
                    <a:pt x="16712362" y="102781"/>
                  </a:lnTo>
                  <a:lnTo>
                    <a:pt x="16669360" y="87985"/>
                  </a:lnTo>
                  <a:lnTo>
                    <a:pt x="16624694" y="77152"/>
                  </a:lnTo>
                  <a:lnTo>
                    <a:pt x="16578568" y="70510"/>
                  </a:lnTo>
                  <a:lnTo>
                    <a:pt x="16531197" y="68249"/>
                  </a:lnTo>
                  <a:lnTo>
                    <a:pt x="5124374" y="68249"/>
                  </a:lnTo>
                  <a:lnTo>
                    <a:pt x="5077003" y="70510"/>
                  </a:lnTo>
                  <a:lnTo>
                    <a:pt x="5030863" y="77152"/>
                  </a:lnTo>
                  <a:lnTo>
                    <a:pt x="4986198" y="87985"/>
                  </a:lnTo>
                  <a:lnTo>
                    <a:pt x="4943208" y="102781"/>
                  </a:lnTo>
                  <a:lnTo>
                    <a:pt x="4902098" y="121335"/>
                  </a:lnTo>
                  <a:lnTo>
                    <a:pt x="4863071" y="143446"/>
                  </a:lnTo>
                  <a:lnTo>
                    <a:pt x="4826343" y="168897"/>
                  </a:lnTo>
                  <a:lnTo>
                    <a:pt x="4792116" y="197472"/>
                  </a:lnTo>
                  <a:lnTo>
                    <a:pt x="4760607" y="228981"/>
                  </a:lnTo>
                  <a:lnTo>
                    <a:pt x="4732032" y="263207"/>
                  </a:lnTo>
                  <a:lnTo>
                    <a:pt x="4706582" y="299935"/>
                  </a:lnTo>
                  <a:lnTo>
                    <a:pt x="4684471" y="338963"/>
                  </a:lnTo>
                  <a:lnTo>
                    <a:pt x="4665916" y="380072"/>
                  </a:lnTo>
                  <a:lnTo>
                    <a:pt x="4651121" y="423075"/>
                  </a:lnTo>
                  <a:lnTo>
                    <a:pt x="4640288" y="467741"/>
                  </a:lnTo>
                  <a:lnTo>
                    <a:pt x="4633646" y="513867"/>
                  </a:lnTo>
                  <a:lnTo>
                    <a:pt x="4631385" y="561251"/>
                  </a:lnTo>
                  <a:lnTo>
                    <a:pt x="4631385" y="5701487"/>
                  </a:lnTo>
                  <a:lnTo>
                    <a:pt x="4633646" y="5748871"/>
                  </a:lnTo>
                  <a:lnTo>
                    <a:pt x="4640288" y="5794997"/>
                  </a:lnTo>
                  <a:lnTo>
                    <a:pt x="4651121" y="5839663"/>
                  </a:lnTo>
                  <a:lnTo>
                    <a:pt x="4665916" y="5882652"/>
                  </a:lnTo>
                  <a:lnTo>
                    <a:pt x="4684471" y="5923775"/>
                  </a:lnTo>
                  <a:lnTo>
                    <a:pt x="4706582" y="5962802"/>
                  </a:lnTo>
                  <a:lnTo>
                    <a:pt x="4732032" y="5999531"/>
                  </a:lnTo>
                  <a:lnTo>
                    <a:pt x="4760607" y="6033744"/>
                  </a:lnTo>
                  <a:lnTo>
                    <a:pt x="4792116" y="6065253"/>
                  </a:lnTo>
                  <a:lnTo>
                    <a:pt x="4826343" y="6093841"/>
                  </a:lnTo>
                  <a:lnTo>
                    <a:pt x="4863071" y="6119292"/>
                  </a:lnTo>
                  <a:lnTo>
                    <a:pt x="4902098" y="6141390"/>
                  </a:lnTo>
                  <a:lnTo>
                    <a:pt x="4943208" y="6159944"/>
                  </a:lnTo>
                  <a:lnTo>
                    <a:pt x="4986198" y="6174740"/>
                  </a:lnTo>
                  <a:lnTo>
                    <a:pt x="5030863" y="6185573"/>
                  </a:lnTo>
                  <a:lnTo>
                    <a:pt x="5077003" y="6192215"/>
                  </a:lnTo>
                  <a:lnTo>
                    <a:pt x="5124374" y="6194488"/>
                  </a:lnTo>
                  <a:lnTo>
                    <a:pt x="16531184" y="6194488"/>
                  </a:lnTo>
                  <a:lnTo>
                    <a:pt x="16578568" y="6192215"/>
                  </a:lnTo>
                  <a:lnTo>
                    <a:pt x="16624694" y="6185573"/>
                  </a:lnTo>
                  <a:lnTo>
                    <a:pt x="16669360" y="6174740"/>
                  </a:lnTo>
                  <a:lnTo>
                    <a:pt x="16712362" y="6159944"/>
                  </a:lnTo>
                  <a:lnTo>
                    <a:pt x="16753472" y="6141390"/>
                  </a:lnTo>
                  <a:lnTo>
                    <a:pt x="16792499" y="6119292"/>
                  </a:lnTo>
                  <a:lnTo>
                    <a:pt x="16829227" y="6093841"/>
                  </a:lnTo>
                  <a:lnTo>
                    <a:pt x="16863454" y="6065253"/>
                  </a:lnTo>
                  <a:lnTo>
                    <a:pt x="16894963" y="6033744"/>
                  </a:lnTo>
                  <a:lnTo>
                    <a:pt x="16923538" y="5999531"/>
                  </a:lnTo>
                  <a:lnTo>
                    <a:pt x="16948989" y="5962802"/>
                  </a:lnTo>
                  <a:lnTo>
                    <a:pt x="16971099" y="5923775"/>
                  </a:lnTo>
                  <a:lnTo>
                    <a:pt x="16989654" y="5882652"/>
                  </a:lnTo>
                  <a:lnTo>
                    <a:pt x="17004449" y="5839663"/>
                  </a:lnTo>
                  <a:lnTo>
                    <a:pt x="17006647" y="5830608"/>
                  </a:lnTo>
                  <a:lnTo>
                    <a:pt x="17006647" y="432130"/>
                  </a:lnTo>
                  <a:close/>
                </a:path>
              </a:pathLst>
            </a:custGeom>
            <a:solidFill>
              <a:srgbClr val="2AB4D4"/>
            </a:solidFill>
          </p:spPr>
          <p:txBody>
            <a:bodyPr wrap="square" lIns="0" tIns="0" rIns="0" bIns="0" rtlCol="0"/>
            <a:lstStyle/>
            <a:p>
              <a:endParaRPr/>
            </a:p>
          </p:txBody>
        </p:sp>
        <p:pic>
          <p:nvPicPr>
            <p:cNvPr id="7" name="object 7"/>
            <p:cNvPicPr/>
            <p:nvPr/>
          </p:nvPicPr>
          <p:blipFill>
            <a:blip r:embed="rId5" cstate="print"/>
            <a:stretch>
              <a:fillRect/>
            </a:stretch>
          </p:blipFill>
          <p:spPr>
            <a:xfrm>
              <a:off x="11974493" y="242141"/>
              <a:ext cx="6067424" cy="2990849"/>
            </a:xfrm>
            <a:prstGeom prst="rect">
              <a:avLst/>
            </a:prstGeom>
          </p:spPr>
        </p:pic>
      </p:grpSp>
      <p:sp>
        <p:nvSpPr>
          <p:cNvPr id="8" name="object 8"/>
          <p:cNvSpPr txBox="1">
            <a:spLocks noGrp="1"/>
          </p:cNvSpPr>
          <p:nvPr>
            <p:ph type="title"/>
          </p:nvPr>
        </p:nvSpPr>
        <p:spPr>
          <a:xfrm>
            <a:off x="811270" y="444391"/>
            <a:ext cx="8097779" cy="1282402"/>
          </a:xfrm>
          <a:prstGeom prst="rect">
            <a:avLst/>
          </a:prstGeom>
        </p:spPr>
        <p:txBody>
          <a:bodyPr vert="horz" wrap="square" lIns="0" tIns="127000" rIns="0" bIns="0" rtlCol="0">
            <a:spAutoFit/>
          </a:bodyPr>
          <a:lstStyle/>
          <a:p>
            <a:pPr marL="12700" marR="5080">
              <a:lnSpc>
                <a:spcPts val="4500"/>
              </a:lnSpc>
              <a:spcBef>
                <a:spcPts val="1000"/>
              </a:spcBef>
            </a:pPr>
            <a:r>
              <a:rPr sz="4500" b="1" spc="110" dirty="0">
                <a:latin typeface="Tahoma"/>
                <a:cs typeface="Tahoma"/>
              </a:rPr>
              <a:t>C</a:t>
            </a:r>
            <a:r>
              <a:rPr sz="4500" b="1" spc="-745" dirty="0">
                <a:latin typeface="Tahoma"/>
                <a:cs typeface="Tahoma"/>
              </a:rPr>
              <a:t>I</a:t>
            </a:r>
            <a:r>
              <a:rPr lang="en-US" sz="4500" b="1" spc="-745" dirty="0">
                <a:latin typeface="Tahoma"/>
                <a:cs typeface="Tahoma"/>
              </a:rPr>
              <a:t> </a:t>
            </a:r>
            <a:r>
              <a:rPr sz="4500" b="1" spc="-10" dirty="0">
                <a:latin typeface="Tahoma"/>
                <a:cs typeface="Tahoma"/>
              </a:rPr>
              <a:t>T</a:t>
            </a:r>
            <a:r>
              <a:rPr sz="4500" b="1" spc="40" dirty="0">
                <a:latin typeface="Tahoma"/>
                <a:cs typeface="Tahoma"/>
              </a:rPr>
              <a:t>Y</a:t>
            </a:r>
            <a:r>
              <a:rPr sz="4500" b="1" spc="-275" dirty="0">
                <a:latin typeface="Tahoma"/>
                <a:cs typeface="Tahoma"/>
              </a:rPr>
              <a:t> </a:t>
            </a:r>
            <a:r>
              <a:rPr sz="4500" b="1" spc="-10" dirty="0">
                <a:latin typeface="Tahoma"/>
                <a:cs typeface="Tahoma"/>
              </a:rPr>
              <a:t>R</a:t>
            </a:r>
            <a:r>
              <a:rPr sz="4500" b="1" spc="260" dirty="0">
                <a:latin typeface="Tahoma"/>
                <a:cs typeface="Tahoma"/>
              </a:rPr>
              <a:t>E</a:t>
            </a:r>
            <a:r>
              <a:rPr sz="4500" b="1" spc="110" dirty="0">
                <a:latin typeface="Tahoma"/>
                <a:cs typeface="Tahoma"/>
              </a:rPr>
              <a:t>C</a:t>
            </a:r>
            <a:r>
              <a:rPr sz="4500" b="1" spc="155" dirty="0">
                <a:latin typeface="Tahoma"/>
                <a:cs typeface="Tahoma"/>
              </a:rPr>
              <a:t>O</a:t>
            </a:r>
            <a:r>
              <a:rPr sz="4500" b="1" spc="75" dirty="0">
                <a:latin typeface="Tahoma"/>
                <a:cs typeface="Tahoma"/>
              </a:rPr>
              <a:t>MM</a:t>
            </a:r>
            <a:r>
              <a:rPr sz="4500" b="1" spc="260" dirty="0">
                <a:latin typeface="Tahoma"/>
                <a:cs typeface="Tahoma"/>
              </a:rPr>
              <a:t>E</a:t>
            </a:r>
            <a:r>
              <a:rPr sz="4500" b="1" spc="65" dirty="0">
                <a:latin typeface="Tahoma"/>
                <a:cs typeface="Tahoma"/>
              </a:rPr>
              <a:t>N</a:t>
            </a:r>
            <a:r>
              <a:rPr sz="4500" b="1" spc="40" dirty="0">
                <a:latin typeface="Tahoma"/>
                <a:cs typeface="Tahoma"/>
              </a:rPr>
              <a:t>D</a:t>
            </a:r>
            <a:r>
              <a:rPr sz="4500" b="1" spc="380" dirty="0">
                <a:latin typeface="Tahoma"/>
                <a:cs typeface="Tahoma"/>
              </a:rPr>
              <a:t>A</a:t>
            </a:r>
            <a:r>
              <a:rPr sz="4500" b="1" spc="-10" dirty="0">
                <a:latin typeface="Tahoma"/>
                <a:cs typeface="Tahoma"/>
              </a:rPr>
              <a:t>T</a:t>
            </a:r>
            <a:r>
              <a:rPr sz="4500" b="1" spc="-745" dirty="0">
                <a:latin typeface="Tahoma"/>
                <a:cs typeface="Tahoma"/>
              </a:rPr>
              <a:t>I</a:t>
            </a:r>
            <a:r>
              <a:rPr lang="en-US" sz="4500" b="1" spc="-745" dirty="0">
                <a:latin typeface="Tahoma"/>
                <a:cs typeface="Tahoma"/>
              </a:rPr>
              <a:t> </a:t>
            </a:r>
            <a:r>
              <a:rPr sz="4500" b="1" spc="155" dirty="0">
                <a:latin typeface="Tahoma"/>
                <a:cs typeface="Tahoma"/>
              </a:rPr>
              <a:t>O</a:t>
            </a:r>
            <a:r>
              <a:rPr sz="4500" b="1" spc="65" dirty="0">
                <a:latin typeface="Tahoma"/>
                <a:cs typeface="Tahoma"/>
              </a:rPr>
              <a:t>N</a:t>
            </a:r>
            <a:r>
              <a:rPr sz="4500" b="1" spc="30" dirty="0">
                <a:latin typeface="Tahoma"/>
                <a:cs typeface="Tahoma"/>
              </a:rPr>
              <a:t>S  </a:t>
            </a:r>
            <a:r>
              <a:rPr sz="4500" b="1" spc="165" dirty="0">
                <a:latin typeface="Tahoma"/>
                <a:cs typeface="Tahoma"/>
              </a:rPr>
              <a:t>AND</a:t>
            </a:r>
            <a:r>
              <a:rPr sz="4500" b="1" spc="-285" dirty="0">
                <a:latin typeface="Tahoma"/>
                <a:cs typeface="Tahoma"/>
              </a:rPr>
              <a:t> </a:t>
            </a:r>
            <a:r>
              <a:rPr sz="4500" b="1" spc="-60" dirty="0">
                <a:latin typeface="Tahoma"/>
                <a:cs typeface="Tahoma"/>
              </a:rPr>
              <a:t>SPECIFICATIONS</a:t>
            </a:r>
            <a:endParaRPr sz="4500" dirty="0">
              <a:latin typeface="Tahoma"/>
              <a:cs typeface="Tahoma"/>
            </a:endParaRPr>
          </a:p>
        </p:txBody>
      </p:sp>
      <p:grpSp>
        <p:nvGrpSpPr>
          <p:cNvPr id="9" name="object 9"/>
          <p:cNvGrpSpPr/>
          <p:nvPr/>
        </p:nvGrpSpPr>
        <p:grpSpPr>
          <a:xfrm>
            <a:off x="1168060" y="5800724"/>
            <a:ext cx="114300" cy="1943100"/>
            <a:chOff x="1168060" y="5800724"/>
            <a:chExt cx="114300" cy="1943100"/>
          </a:xfrm>
        </p:grpSpPr>
        <p:pic>
          <p:nvPicPr>
            <p:cNvPr id="10" name="object 10"/>
            <p:cNvPicPr/>
            <p:nvPr/>
          </p:nvPicPr>
          <p:blipFill>
            <a:blip r:embed="rId6" cstate="print"/>
            <a:stretch>
              <a:fillRect/>
            </a:stretch>
          </p:blipFill>
          <p:spPr>
            <a:xfrm>
              <a:off x="1168060" y="5800724"/>
              <a:ext cx="114300" cy="114299"/>
            </a:xfrm>
            <a:prstGeom prst="rect">
              <a:avLst/>
            </a:prstGeom>
          </p:spPr>
        </p:pic>
        <p:pic>
          <p:nvPicPr>
            <p:cNvPr id="11" name="object 11"/>
            <p:cNvPicPr/>
            <p:nvPr/>
          </p:nvPicPr>
          <p:blipFill>
            <a:blip r:embed="rId6" cstate="print"/>
            <a:stretch>
              <a:fillRect/>
            </a:stretch>
          </p:blipFill>
          <p:spPr>
            <a:xfrm>
              <a:off x="1168060" y="6257924"/>
              <a:ext cx="114300" cy="114299"/>
            </a:xfrm>
            <a:prstGeom prst="rect">
              <a:avLst/>
            </a:prstGeom>
          </p:spPr>
        </p:pic>
        <p:pic>
          <p:nvPicPr>
            <p:cNvPr id="12" name="object 12"/>
            <p:cNvPicPr/>
            <p:nvPr/>
          </p:nvPicPr>
          <p:blipFill>
            <a:blip r:embed="rId6" cstate="print"/>
            <a:stretch>
              <a:fillRect/>
            </a:stretch>
          </p:blipFill>
          <p:spPr>
            <a:xfrm>
              <a:off x="1168060" y="6715124"/>
              <a:ext cx="114300" cy="114299"/>
            </a:xfrm>
            <a:prstGeom prst="rect">
              <a:avLst/>
            </a:prstGeom>
          </p:spPr>
        </p:pic>
        <p:pic>
          <p:nvPicPr>
            <p:cNvPr id="13" name="object 13"/>
            <p:cNvPicPr/>
            <p:nvPr/>
          </p:nvPicPr>
          <p:blipFill>
            <a:blip r:embed="rId6" cstate="print"/>
            <a:stretch>
              <a:fillRect/>
            </a:stretch>
          </p:blipFill>
          <p:spPr>
            <a:xfrm>
              <a:off x="1168060" y="7172324"/>
              <a:ext cx="114300" cy="114299"/>
            </a:xfrm>
            <a:prstGeom prst="rect">
              <a:avLst/>
            </a:prstGeom>
          </p:spPr>
        </p:pic>
        <p:pic>
          <p:nvPicPr>
            <p:cNvPr id="14" name="object 14"/>
            <p:cNvPicPr/>
            <p:nvPr/>
          </p:nvPicPr>
          <p:blipFill>
            <a:blip r:embed="rId6" cstate="print"/>
            <a:stretch>
              <a:fillRect/>
            </a:stretch>
          </p:blipFill>
          <p:spPr>
            <a:xfrm>
              <a:off x="1168060" y="7629524"/>
              <a:ext cx="114300" cy="114299"/>
            </a:xfrm>
            <a:prstGeom prst="rect">
              <a:avLst/>
            </a:prstGeom>
          </p:spPr>
        </p:pic>
      </p:grpSp>
      <p:sp>
        <p:nvSpPr>
          <p:cNvPr id="15" name="object 15"/>
          <p:cNvSpPr txBox="1"/>
          <p:nvPr/>
        </p:nvSpPr>
        <p:spPr>
          <a:xfrm>
            <a:off x="1453066" y="5558776"/>
            <a:ext cx="2380615" cy="2311400"/>
          </a:xfrm>
          <a:prstGeom prst="rect">
            <a:avLst/>
          </a:prstGeom>
        </p:spPr>
        <p:txBody>
          <a:bodyPr vert="horz" wrap="square" lIns="0" tIns="12700" rIns="0" bIns="0" rtlCol="0">
            <a:spAutoFit/>
          </a:bodyPr>
          <a:lstStyle/>
          <a:p>
            <a:pPr marR="5080">
              <a:lnSpc>
                <a:spcPct val="115399"/>
              </a:lnSpc>
              <a:spcBef>
                <a:spcPts val="100"/>
              </a:spcBef>
            </a:pPr>
            <a:r>
              <a:rPr sz="2600" spc="285" dirty="0">
                <a:solidFill>
                  <a:srgbClr val="2E2E2E"/>
                </a:solidFill>
                <a:latin typeface="Tahoma"/>
                <a:cs typeface="Tahoma"/>
              </a:rPr>
              <a:t>New</a:t>
            </a:r>
            <a:r>
              <a:rPr sz="2600" spc="-175" dirty="0">
                <a:solidFill>
                  <a:srgbClr val="2E2E2E"/>
                </a:solidFill>
                <a:latin typeface="Tahoma"/>
                <a:cs typeface="Tahoma"/>
              </a:rPr>
              <a:t> </a:t>
            </a:r>
            <a:r>
              <a:rPr sz="2600" spc="170" dirty="0">
                <a:solidFill>
                  <a:srgbClr val="2E2E2E"/>
                </a:solidFill>
                <a:latin typeface="Tahoma"/>
                <a:cs typeface="Tahoma"/>
              </a:rPr>
              <a:t>York</a:t>
            </a:r>
            <a:r>
              <a:rPr sz="2600" spc="-170" dirty="0">
                <a:solidFill>
                  <a:srgbClr val="2E2E2E"/>
                </a:solidFill>
                <a:latin typeface="Tahoma"/>
                <a:cs typeface="Tahoma"/>
              </a:rPr>
              <a:t> </a:t>
            </a:r>
            <a:r>
              <a:rPr sz="2600" spc="80" dirty="0">
                <a:solidFill>
                  <a:srgbClr val="2E2E2E"/>
                </a:solidFill>
                <a:latin typeface="Tahoma"/>
                <a:cs typeface="Tahoma"/>
              </a:rPr>
              <a:t>City, </a:t>
            </a:r>
            <a:r>
              <a:rPr sz="2600" spc="-795" dirty="0">
                <a:solidFill>
                  <a:srgbClr val="2E2E2E"/>
                </a:solidFill>
                <a:latin typeface="Tahoma"/>
                <a:cs typeface="Tahoma"/>
              </a:rPr>
              <a:t> </a:t>
            </a:r>
            <a:r>
              <a:rPr sz="2600" spc="114" dirty="0">
                <a:solidFill>
                  <a:srgbClr val="2E2E2E"/>
                </a:solidFill>
                <a:latin typeface="Tahoma"/>
                <a:cs typeface="Tahoma"/>
              </a:rPr>
              <a:t>Los </a:t>
            </a:r>
            <a:r>
              <a:rPr sz="2600" spc="140" dirty="0">
                <a:solidFill>
                  <a:srgbClr val="2E2E2E"/>
                </a:solidFill>
                <a:latin typeface="Tahoma"/>
                <a:cs typeface="Tahoma"/>
              </a:rPr>
              <a:t>Angeles, </a:t>
            </a:r>
            <a:r>
              <a:rPr sz="2600" spc="145" dirty="0">
                <a:solidFill>
                  <a:srgbClr val="2E2E2E"/>
                </a:solidFill>
                <a:latin typeface="Tahoma"/>
                <a:cs typeface="Tahoma"/>
              </a:rPr>
              <a:t> </a:t>
            </a:r>
            <a:r>
              <a:rPr sz="2600" spc="160" dirty="0">
                <a:solidFill>
                  <a:srgbClr val="2E2E2E"/>
                </a:solidFill>
                <a:latin typeface="Tahoma"/>
                <a:cs typeface="Tahoma"/>
              </a:rPr>
              <a:t>Chicago, </a:t>
            </a:r>
            <a:r>
              <a:rPr sz="2600" spc="165" dirty="0">
                <a:solidFill>
                  <a:srgbClr val="2E2E2E"/>
                </a:solidFill>
                <a:latin typeface="Tahoma"/>
                <a:cs typeface="Tahoma"/>
              </a:rPr>
              <a:t> </a:t>
            </a:r>
            <a:r>
              <a:rPr sz="2600" spc="150" dirty="0">
                <a:solidFill>
                  <a:srgbClr val="2E2E2E"/>
                </a:solidFill>
                <a:latin typeface="Tahoma"/>
                <a:cs typeface="Tahoma"/>
              </a:rPr>
              <a:t>Houston, </a:t>
            </a:r>
            <a:r>
              <a:rPr sz="2600" spc="155" dirty="0">
                <a:solidFill>
                  <a:srgbClr val="2E2E2E"/>
                </a:solidFill>
                <a:latin typeface="Tahoma"/>
                <a:cs typeface="Tahoma"/>
              </a:rPr>
              <a:t> </a:t>
            </a:r>
            <a:r>
              <a:rPr sz="2600" spc="185" dirty="0">
                <a:solidFill>
                  <a:srgbClr val="2E2E2E"/>
                </a:solidFill>
                <a:latin typeface="Tahoma"/>
                <a:cs typeface="Tahoma"/>
              </a:rPr>
              <a:t>Miami.</a:t>
            </a:r>
            <a:endParaRPr sz="2600" dirty="0">
              <a:latin typeface="Tahoma"/>
              <a:cs typeface="Tahoma"/>
            </a:endParaRPr>
          </a:p>
        </p:txBody>
      </p:sp>
      <p:sp>
        <p:nvSpPr>
          <p:cNvPr id="16" name="object 16"/>
          <p:cNvSpPr txBox="1"/>
          <p:nvPr/>
        </p:nvSpPr>
        <p:spPr>
          <a:xfrm>
            <a:off x="1009279" y="2437088"/>
            <a:ext cx="3224530" cy="2768600"/>
          </a:xfrm>
          <a:prstGeom prst="rect">
            <a:avLst/>
          </a:prstGeom>
        </p:spPr>
        <p:txBody>
          <a:bodyPr vert="horz" wrap="square" lIns="0" tIns="12700" rIns="0" bIns="0" rtlCol="0">
            <a:spAutoFit/>
          </a:bodyPr>
          <a:lstStyle/>
          <a:p>
            <a:pPr marR="5080">
              <a:lnSpc>
                <a:spcPct val="115399"/>
              </a:lnSpc>
              <a:spcBef>
                <a:spcPts val="100"/>
              </a:spcBef>
            </a:pPr>
            <a:r>
              <a:rPr sz="2600" spc="200" dirty="0">
                <a:solidFill>
                  <a:srgbClr val="2E2E2E"/>
                </a:solidFill>
                <a:latin typeface="Tahoma"/>
                <a:cs typeface="Tahoma"/>
              </a:rPr>
              <a:t>Based </a:t>
            </a:r>
            <a:r>
              <a:rPr sz="2600" spc="240" dirty="0">
                <a:solidFill>
                  <a:srgbClr val="2E2E2E"/>
                </a:solidFill>
                <a:latin typeface="Tahoma"/>
                <a:cs typeface="Tahoma"/>
              </a:rPr>
              <a:t>on </a:t>
            </a:r>
            <a:r>
              <a:rPr sz="2600" spc="175" dirty="0">
                <a:solidFill>
                  <a:srgbClr val="2E2E2E"/>
                </a:solidFill>
                <a:latin typeface="Tahoma"/>
                <a:cs typeface="Tahoma"/>
              </a:rPr>
              <a:t>our </a:t>
            </a:r>
            <a:r>
              <a:rPr sz="2600" spc="180" dirty="0">
                <a:solidFill>
                  <a:srgbClr val="2E2E2E"/>
                </a:solidFill>
                <a:latin typeface="Tahoma"/>
                <a:cs typeface="Tahoma"/>
              </a:rPr>
              <a:t> </a:t>
            </a:r>
            <a:r>
              <a:rPr sz="2600" spc="90" dirty="0">
                <a:solidFill>
                  <a:srgbClr val="2E2E2E"/>
                </a:solidFill>
                <a:latin typeface="Tahoma"/>
                <a:cs typeface="Tahoma"/>
              </a:rPr>
              <a:t>analysis, </a:t>
            </a:r>
            <a:r>
              <a:rPr sz="2600" spc="270" dirty="0">
                <a:solidFill>
                  <a:srgbClr val="2E2E2E"/>
                </a:solidFill>
                <a:latin typeface="Tahoma"/>
                <a:cs typeface="Tahoma"/>
              </a:rPr>
              <a:t>we </a:t>
            </a:r>
            <a:r>
              <a:rPr sz="2600" spc="275" dirty="0">
                <a:solidFill>
                  <a:srgbClr val="2E2E2E"/>
                </a:solidFill>
                <a:latin typeface="Tahoma"/>
                <a:cs typeface="Tahoma"/>
              </a:rPr>
              <a:t> recommend </a:t>
            </a:r>
            <a:r>
              <a:rPr sz="2600" spc="280" dirty="0">
                <a:solidFill>
                  <a:srgbClr val="2E2E2E"/>
                </a:solidFill>
                <a:latin typeface="Tahoma"/>
                <a:cs typeface="Tahoma"/>
              </a:rPr>
              <a:t> </a:t>
            </a:r>
            <a:r>
              <a:rPr sz="2600" spc="210" dirty="0">
                <a:solidFill>
                  <a:srgbClr val="2E2E2E"/>
                </a:solidFill>
                <a:latin typeface="Tahoma"/>
                <a:cs typeface="Tahoma"/>
              </a:rPr>
              <a:t>deploying </a:t>
            </a:r>
            <a:r>
              <a:rPr sz="2600" spc="204" dirty="0">
                <a:solidFill>
                  <a:srgbClr val="2E2E2E"/>
                </a:solidFill>
                <a:latin typeface="Tahoma"/>
                <a:cs typeface="Tahoma"/>
              </a:rPr>
              <a:t>the </a:t>
            </a:r>
            <a:r>
              <a:rPr sz="2600" spc="210" dirty="0">
                <a:solidFill>
                  <a:srgbClr val="2E2E2E"/>
                </a:solidFill>
                <a:latin typeface="Tahoma"/>
                <a:cs typeface="Tahoma"/>
              </a:rPr>
              <a:t> </a:t>
            </a:r>
            <a:r>
              <a:rPr sz="2600" spc="175" dirty="0">
                <a:solidFill>
                  <a:srgbClr val="2E2E2E"/>
                </a:solidFill>
                <a:latin typeface="Tahoma"/>
                <a:cs typeface="Tahoma"/>
              </a:rPr>
              <a:t>project </a:t>
            </a:r>
            <a:r>
              <a:rPr sz="2600" spc="204" dirty="0">
                <a:solidFill>
                  <a:srgbClr val="2E2E2E"/>
                </a:solidFill>
                <a:latin typeface="Tahoma"/>
                <a:cs typeface="Tahoma"/>
              </a:rPr>
              <a:t>in the </a:t>
            </a:r>
            <a:r>
              <a:rPr sz="2600" spc="210" dirty="0">
                <a:solidFill>
                  <a:srgbClr val="2E2E2E"/>
                </a:solidFill>
                <a:latin typeface="Tahoma"/>
                <a:cs typeface="Tahoma"/>
              </a:rPr>
              <a:t> </a:t>
            </a:r>
            <a:r>
              <a:rPr sz="2600" spc="200" dirty="0">
                <a:solidFill>
                  <a:srgbClr val="2E2E2E"/>
                </a:solidFill>
                <a:latin typeface="Tahoma"/>
                <a:cs typeface="Tahoma"/>
              </a:rPr>
              <a:t>following</a:t>
            </a:r>
            <a:r>
              <a:rPr sz="2600" spc="-175" dirty="0">
                <a:solidFill>
                  <a:srgbClr val="2E2E2E"/>
                </a:solidFill>
                <a:latin typeface="Tahoma"/>
                <a:cs typeface="Tahoma"/>
              </a:rPr>
              <a:t> </a:t>
            </a:r>
            <a:r>
              <a:rPr sz="2600" spc="105" dirty="0">
                <a:solidFill>
                  <a:srgbClr val="2E2E2E"/>
                </a:solidFill>
                <a:latin typeface="Tahoma"/>
                <a:cs typeface="Tahoma"/>
              </a:rPr>
              <a:t>five</a:t>
            </a:r>
            <a:r>
              <a:rPr sz="2600" spc="-170" dirty="0">
                <a:solidFill>
                  <a:srgbClr val="2E2E2E"/>
                </a:solidFill>
                <a:latin typeface="Tahoma"/>
                <a:cs typeface="Tahoma"/>
              </a:rPr>
              <a:t> </a:t>
            </a:r>
            <a:r>
              <a:rPr sz="2600" spc="80" dirty="0">
                <a:solidFill>
                  <a:srgbClr val="2E2E2E"/>
                </a:solidFill>
                <a:latin typeface="Tahoma"/>
                <a:cs typeface="Tahoma"/>
              </a:rPr>
              <a:t>cities:</a:t>
            </a:r>
            <a:endParaRPr sz="2600" dirty="0">
              <a:latin typeface="Tahoma"/>
              <a:cs typeface="Tahoma"/>
            </a:endParaRPr>
          </a:p>
        </p:txBody>
      </p:sp>
      <p:sp>
        <p:nvSpPr>
          <p:cNvPr id="17" name="object 17"/>
          <p:cNvSpPr txBox="1"/>
          <p:nvPr/>
        </p:nvSpPr>
        <p:spPr>
          <a:xfrm>
            <a:off x="1071215" y="8801268"/>
            <a:ext cx="16145510" cy="901700"/>
          </a:xfrm>
          <a:prstGeom prst="rect">
            <a:avLst/>
          </a:prstGeom>
        </p:spPr>
        <p:txBody>
          <a:bodyPr vert="horz" wrap="square" lIns="0" tIns="12700" rIns="0" bIns="0" rtlCol="0">
            <a:spAutoFit/>
          </a:bodyPr>
          <a:lstStyle/>
          <a:p>
            <a:pPr marL="200660" marR="5080" indent="-188595">
              <a:lnSpc>
                <a:spcPct val="114999"/>
              </a:lnSpc>
              <a:spcBef>
                <a:spcPts val="100"/>
              </a:spcBef>
            </a:pPr>
            <a:r>
              <a:rPr sz="2500" spc="240" dirty="0">
                <a:latin typeface="Tahoma"/>
                <a:cs typeface="Tahoma"/>
              </a:rPr>
              <a:t>We</a:t>
            </a:r>
            <a:r>
              <a:rPr sz="2500" spc="-130" dirty="0">
                <a:latin typeface="Tahoma"/>
                <a:cs typeface="Tahoma"/>
              </a:rPr>
              <a:t> </a:t>
            </a:r>
            <a:r>
              <a:rPr sz="2500" spc="265" dirty="0">
                <a:latin typeface="Tahoma"/>
                <a:cs typeface="Tahoma"/>
              </a:rPr>
              <a:t>recommend</a:t>
            </a:r>
            <a:r>
              <a:rPr sz="2500" spc="-130" dirty="0">
                <a:latin typeface="Tahoma"/>
                <a:cs typeface="Tahoma"/>
              </a:rPr>
              <a:t> </a:t>
            </a:r>
            <a:r>
              <a:rPr sz="2500" spc="200" dirty="0">
                <a:latin typeface="Tahoma"/>
                <a:cs typeface="Tahoma"/>
              </a:rPr>
              <a:t>deploying</a:t>
            </a:r>
            <a:r>
              <a:rPr sz="2500" spc="-130" dirty="0">
                <a:latin typeface="Tahoma"/>
                <a:cs typeface="Tahoma"/>
              </a:rPr>
              <a:t> </a:t>
            </a:r>
            <a:r>
              <a:rPr sz="2500" spc="200" dirty="0">
                <a:latin typeface="Tahoma"/>
                <a:cs typeface="Tahoma"/>
              </a:rPr>
              <a:t>the</a:t>
            </a:r>
            <a:r>
              <a:rPr sz="2500" spc="-130" dirty="0">
                <a:latin typeface="Tahoma"/>
                <a:cs typeface="Tahoma"/>
              </a:rPr>
              <a:t> </a:t>
            </a:r>
            <a:r>
              <a:rPr sz="2500" spc="165" dirty="0">
                <a:latin typeface="Tahoma"/>
                <a:cs typeface="Tahoma"/>
              </a:rPr>
              <a:t>project</a:t>
            </a:r>
            <a:r>
              <a:rPr sz="2500" spc="-130" dirty="0">
                <a:latin typeface="Tahoma"/>
                <a:cs typeface="Tahoma"/>
              </a:rPr>
              <a:t> </a:t>
            </a:r>
            <a:r>
              <a:rPr sz="2500" spc="200" dirty="0">
                <a:latin typeface="Tahoma"/>
                <a:cs typeface="Tahoma"/>
              </a:rPr>
              <a:t>in</a:t>
            </a:r>
            <a:r>
              <a:rPr sz="2500" spc="-130" dirty="0">
                <a:latin typeface="Tahoma"/>
                <a:cs typeface="Tahoma"/>
              </a:rPr>
              <a:t> </a:t>
            </a:r>
            <a:r>
              <a:rPr sz="2500" spc="204" dirty="0">
                <a:latin typeface="Tahoma"/>
                <a:cs typeface="Tahoma"/>
              </a:rPr>
              <a:t>each</a:t>
            </a:r>
            <a:r>
              <a:rPr sz="2500" spc="-130" dirty="0">
                <a:latin typeface="Tahoma"/>
                <a:cs typeface="Tahoma"/>
              </a:rPr>
              <a:t> </a:t>
            </a:r>
            <a:r>
              <a:rPr sz="2500" spc="160" dirty="0">
                <a:latin typeface="Tahoma"/>
                <a:cs typeface="Tahoma"/>
              </a:rPr>
              <a:t>city</a:t>
            </a:r>
            <a:r>
              <a:rPr sz="2500" spc="-130" dirty="0">
                <a:latin typeface="Tahoma"/>
                <a:cs typeface="Tahoma"/>
              </a:rPr>
              <a:t> </a:t>
            </a:r>
            <a:r>
              <a:rPr sz="2500" spc="120" dirty="0">
                <a:latin typeface="Tahoma"/>
                <a:cs typeface="Tahoma"/>
              </a:rPr>
              <a:t>over</a:t>
            </a:r>
            <a:r>
              <a:rPr sz="2500" spc="-130" dirty="0">
                <a:latin typeface="Tahoma"/>
                <a:cs typeface="Tahoma"/>
              </a:rPr>
              <a:t> </a:t>
            </a:r>
            <a:r>
              <a:rPr sz="2500" spc="150" dirty="0">
                <a:latin typeface="Tahoma"/>
                <a:cs typeface="Tahoma"/>
              </a:rPr>
              <a:t>a</a:t>
            </a:r>
            <a:r>
              <a:rPr sz="2500" spc="-130" dirty="0">
                <a:latin typeface="Tahoma"/>
                <a:cs typeface="Tahoma"/>
              </a:rPr>
              <a:t> </a:t>
            </a:r>
            <a:r>
              <a:rPr sz="2500" spc="140" dirty="0">
                <a:latin typeface="Tahoma"/>
                <a:cs typeface="Tahoma"/>
              </a:rPr>
              <a:t>2-quarter</a:t>
            </a:r>
            <a:r>
              <a:rPr sz="2500" spc="-130" dirty="0">
                <a:latin typeface="Tahoma"/>
                <a:cs typeface="Tahoma"/>
              </a:rPr>
              <a:t> </a:t>
            </a:r>
            <a:r>
              <a:rPr sz="2500" spc="135" dirty="0">
                <a:latin typeface="Tahoma"/>
                <a:cs typeface="Tahoma"/>
              </a:rPr>
              <a:t>period,</a:t>
            </a:r>
            <a:r>
              <a:rPr sz="2500" spc="-130" dirty="0">
                <a:latin typeface="Tahoma"/>
                <a:cs typeface="Tahoma"/>
              </a:rPr>
              <a:t> </a:t>
            </a:r>
            <a:r>
              <a:rPr sz="2500" spc="155" dirty="0">
                <a:latin typeface="Tahoma"/>
                <a:cs typeface="Tahoma"/>
              </a:rPr>
              <a:t>starting</a:t>
            </a:r>
            <a:r>
              <a:rPr sz="2500" spc="-130" dirty="0">
                <a:latin typeface="Tahoma"/>
                <a:cs typeface="Tahoma"/>
              </a:rPr>
              <a:t> </a:t>
            </a:r>
            <a:r>
              <a:rPr sz="2500" spc="200" dirty="0">
                <a:latin typeface="Tahoma"/>
                <a:cs typeface="Tahoma"/>
              </a:rPr>
              <a:t>in</a:t>
            </a:r>
            <a:r>
              <a:rPr sz="2500" spc="-130" dirty="0">
                <a:latin typeface="Tahoma"/>
                <a:cs typeface="Tahoma"/>
              </a:rPr>
              <a:t> </a:t>
            </a:r>
            <a:r>
              <a:rPr sz="2500" spc="200" dirty="0">
                <a:latin typeface="Tahoma"/>
                <a:cs typeface="Tahoma"/>
              </a:rPr>
              <a:t>the</a:t>
            </a:r>
            <a:r>
              <a:rPr sz="2500" spc="-130" dirty="0">
                <a:latin typeface="Tahoma"/>
                <a:cs typeface="Tahoma"/>
              </a:rPr>
              <a:t> </a:t>
            </a:r>
            <a:r>
              <a:rPr sz="2500" spc="-60" dirty="0">
                <a:latin typeface="Tahoma"/>
                <a:cs typeface="Tahoma"/>
              </a:rPr>
              <a:t>1st</a:t>
            </a:r>
            <a:r>
              <a:rPr sz="2500" spc="-130" dirty="0">
                <a:latin typeface="Tahoma"/>
                <a:cs typeface="Tahoma"/>
              </a:rPr>
              <a:t> </a:t>
            </a:r>
            <a:r>
              <a:rPr sz="2500" spc="165" dirty="0">
                <a:latin typeface="Tahoma"/>
                <a:cs typeface="Tahoma"/>
              </a:rPr>
              <a:t>quarter</a:t>
            </a:r>
            <a:r>
              <a:rPr sz="2500" spc="-130" dirty="0">
                <a:latin typeface="Tahoma"/>
                <a:cs typeface="Tahoma"/>
              </a:rPr>
              <a:t> </a:t>
            </a:r>
            <a:r>
              <a:rPr sz="2500" spc="130" dirty="0">
                <a:latin typeface="Tahoma"/>
                <a:cs typeface="Tahoma"/>
              </a:rPr>
              <a:t>of </a:t>
            </a:r>
            <a:r>
              <a:rPr sz="2500" spc="-765" dirty="0">
                <a:latin typeface="Tahoma"/>
                <a:cs typeface="Tahoma"/>
              </a:rPr>
              <a:t> </a:t>
            </a:r>
            <a:r>
              <a:rPr sz="2500" spc="180" dirty="0">
                <a:latin typeface="Tahoma"/>
                <a:cs typeface="Tahoma"/>
              </a:rPr>
              <a:t>next</a:t>
            </a:r>
            <a:r>
              <a:rPr sz="2500" spc="-135" dirty="0">
                <a:latin typeface="Tahoma"/>
                <a:cs typeface="Tahoma"/>
              </a:rPr>
              <a:t> </a:t>
            </a:r>
            <a:r>
              <a:rPr sz="2500" spc="45" dirty="0">
                <a:latin typeface="Tahoma"/>
                <a:cs typeface="Tahoma"/>
              </a:rPr>
              <a:t>year.</a:t>
            </a:r>
            <a:r>
              <a:rPr sz="2500" spc="-135" dirty="0">
                <a:latin typeface="Tahoma"/>
                <a:cs typeface="Tahoma"/>
              </a:rPr>
              <a:t> </a:t>
            </a:r>
            <a:r>
              <a:rPr sz="2500" spc="85" dirty="0">
                <a:latin typeface="Tahoma"/>
                <a:cs typeface="Tahoma"/>
              </a:rPr>
              <a:t>Therefore,</a:t>
            </a:r>
            <a:r>
              <a:rPr sz="2500" spc="-130" dirty="0">
                <a:latin typeface="Tahoma"/>
                <a:cs typeface="Tahoma"/>
              </a:rPr>
              <a:t> </a:t>
            </a:r>
            <a:r>
              <a:rPr sz="2500" spc="200" dirty="0">
                <a:latin typeface="Tahoma"/>
                <a:cs typeface="Tahoma"/>
              </a:rPr>
              <a:t>the</a:t>
            </a:r>
            <a:r>
              <a:rPr sz="2500" spc="-135" dirty="0">
                <a:latin typeface="Tahoma"/>
                <a:cs typeface="Tahoma"/>
              </a:rPr>
              <a:t> </a:t>
            </a:r>
            <a:r>
              <a:rPr sz="2500" spc="165" dirty="0">
                <a:latin typeface="Tahoma"/>
                <a:cs typeface="Tahoma"/>
              </a:rPr>
              <a:t>project</a:t>
            </a:r>
            <a:r>
              <a:rPr sz="2500" spc="-130" dirty="0">
                <a:latin typeface="Tahoma"/>
                <a:cs typeface="Tahoma"/>
              </a:rPr>
              <a:t> </a:t>
            </a:r>
            <a:r>
              <a:rPr sz="2500" spc="210" dirty="0">
                <a:latin typeface="Tahoma"/>
                <a:cs typeface="Tahoma"/>
              </a:rPr>
              <a:t>will</a:t>
            </a:r>
            <a:r>
              <a:rPr sz="2500" spc="-135" dirty="0">
                <a:latin typeface="Tahoma"/>
                <a:cs typeface="Tahoma"/>
              </a:rPr>
              <a:t> </a:t>
            </a:r>
            <a:r>
              <a:rPr sz="2500" spc="229" dirty="0">
                <a:latin typeface="Tahoma"/>
                <a:cs typeface="Tahoma"/>
              </a:rPr>
              <a:t>be</a:t>
            </a:r>
            <a:r>
              <a:rPr sz="2500" spc="-130" dirty="0">
                <a:latin typeface="Tahoma"/>
                <a:cs typeface="Tahoma"/>
              </a:rPr>
              <a:t> </a:t>
            </a:r>
            <a:r>
              <a:rPr sz="2500" spc="140" dirty="0">
                <a:latin typeface="Tahoma"/>
                <a:cs typeface="Tahoma"/>
              </a:rPr>
              <a:t>fully</a:t>
            </a:r>
            <a:r>
              <a:rPr sz="2500" spc="-135" dirty="0">
                <a:latin typeface="Tahoma"/>
                <a:cs typeface="Tahoma"/>
              </a:rPr>
              <a:t> </a:t>
            </a:r>
            <a:r>
              <a:rPr sz="2500" spc="185" dirty="0">
                <a:latin typeface="Tahoma"/>
                <a:cs typeface="Tahoma"/>
              </a:rPr>
              <a:t>operationalized</a:t>
            </a:r>
            <a:r>
              <a:rPr sz="2500" spc="-135" dirty="0">
                <a:latin typeface="Tahoma"/>
                <a:cs typeface="Tahoma"/>
              </a:rPr>
              <a:t> </a:t>
            </a:r>
            <a:r>
              <a:rPr sz="2500" spc="200" dirty="0">
                <a:latin typeface="Tahoma"/>
                <a:cs typeface="Tahoma"/>
              </a:rPr>
              <a:t>in</a:t>
            </a:r>
            <a:r>
              <a:rPr sz="2500" spc="-130" dirty="0">
                <a:latin typeface="Tahoma"/>
                <a:cs typeface="Tahoma"/>
              </a:rPr>
              <a:t> </a:t>
            </a:r>
            <a:r>
              <a:rPr sz="2500" spc="160" dirty="0">
                <a:latin typeface="Tahoma"/>
                <a:cs typeface="Tahoma"/>
              </a:rPr>
              <a:t>all</a:t>
            </a:r>
            <a:r>
              <a:rPr sz="2500" spc="-135" dirty="0">
                <a:latin typeface="Tahoma"/>
                <a:cs typeface="Tahoma"/>
              </a:rPr>
              <a:t> </a:t>
            </a:r>
            <a:r>
              <a:rPr sz="2500" spc="100" dirty="0">
                <a:latin typeface="Tahoma"/>
                <a:cs typeface="Tahoma"/>
              </a:rPr>
              <a:t>five</a:t>
            </a:r>
            <a:r>
              <a:rPr sz="2500" spc="-130" dirty="0">
                <a:latin typeface="Tahoma"/>
                <a:cs typeface="Tahoma"/>
              </a:rPr>
              <a:t> </a:t>
            </a:r>
            <a:r>
              <a:rPr sz="2500" spc="150" dirty="0">
                <a:latin typeface="Tahoma"/>
                <a:cs typeface="Tahoma"/>
              </a:rPr>
              <a:t>cities</a:t>
            </a:r>
            <a:r>
              <a:rPr sz="2500" spc="-135" dirty="0">
                <a:latin typeface="Tahoma"/>
                <a:cs typeface="Tahoma"/>
              </a:rPr>
              <a:t> </a:t>
            </a:r>
            <a:r>
              <a:rPr sz="2500" spc="195" dirty="0">
                <a:latin typeface="Tahoma"/>
                <a:cs typeface="Tahoma"/>
              </a:rPr>
              <a:t>by</a:t>
            </a:r>
            <a:r>
              <a:rPr sz="2500" spc="-130" dirty="0">
                <a:latin typeface="Tahoma"/>
                <a:cs typeface="Tahoma"/>
              </a:rPr>
              <a:t> </a:t>
            </a:r>
            <a:r>
              <a:rPr sz="2500" spc="200" dirty="0">
                <a:latin typeface="Tahoma"/>
                <a:cs typeface="Tahoma"/>
              </a:rPr>
              <a:t>the</a:t>
            </a:r>
            <a:r>
              <a:rPr sz="2500" spc="-135" dirty="0">
                <a:latin typeface="Tahoma"/>
                <a:cs typeface="Tahoma"/>
              </a:rPr>
              <a:t> </a:t>
            </a:r>
            <a:r>
              <a:rPr sz="2500" spc="240" dirty="0">
                <a:latin typeface="Tahoma"/>
                <a:cs typeface="Tahoma"/>
              </a:rPr>
              <a:t>end</a:t>
            </a:r>
            <a:r>
              <a:rPr sz="2500" spc="-130" dirty="0">
                <a:latin typeface="Tahoma"/>
                <a:cs typeface="Tahoma"/>
              </a:rPr>
              <a:t> </a:t>
            </a:r>
            <a:r>
              <a:rPr sz="2500" spc="130" dirty="0">
                <a:latin typeface="Tahoma"/>
                <a:cs typeface="Tahoma"/>
              </a:rPr>
              <a:t>of</a:t>
            </a:r>
            <a:r>
              <a:rPr sz="2500" spc="-135" dirty="0">
                <a:latin typeface="Tahoma"/>
                <a:cs typeface="Tahoma"/>
              </a:rPr>
              <a:t> </a:t>
            </a:r>
            <a:r>
              <a:rPr sz="2500" spc="200" dirty="0">
                <a:latin typeface="Tahoma"/>
                <a:cs typeface="Tahoma"/>
              </a:rPr>
              <a:t>8</a:t>
            </a:r>
            <a:r>
              <a:rPr sz="2500" spc="-135" dirty="0">
                <a:latin typeface="Tahoma"/>
                <a:cs typeface="Tahoma"/>
              </a:rPr>
              <a:t> </a:t>
            </a:r>
            <a:r>
              <a:rPr sz="2500" spc="110" dirty="0">
                <a:latin typeface="Tahoma"/>
                <a:cs typeface="Tahoma"/>
              </a:rPr>
              <a:t>quarters.</a:t>
            </a:r>
            <a:endParaRPr sz="2500" dirty="0">
              <a:latin typeface="Tahoma"/>
              <a:cs typeface="Tahoma"/>
            </a:endParaRPr>
          </a:p>
        </p:txBody>
      </p:sp>
      <p:sp>
        <p:nvSpPr>
          <p:cNvPr id="18" name="object 18"/>
          <p:cNvSpPr txBox="1"/>
          <p:nvPr/>
        </p:nvSpPr>
        <p:spPr>
          <a:xfrm>
            <a:off x="5482645" y="3876056"/>
            <a:ext cx="11501755" cy="3333926"/>
          </a:xfrm>
          <a:prstGeom prst="rect">
            <a:avLst/>
          </a:prstGeom>
        </p:spPr>
        <p:txBody>
          <a:bodyPr vert="horz" wrap="square" lIns="0" tIns="12700" rIns="0" bIns="0" rtlCol="0">
            <a:spAutoFit/>
          </a:bodyPr>
          <a:lstStyle/>
          <a:p>
            <a:pPr marL="355600" marR="8255" indent="-342900" algn="just">
              <a:lnSpc>
                <a:spcPct val="116799"/>
              </a:lnSpc>
              <a:spcBef>
                <a:spcPts val="100"/>
              </a:spcBef>
              <a:buFont typeface="Wingdings" panose="05000000000000000000" pitchFamily="2" charset="2"/>
              <a:buChar char="v"/>
            </a:pPr>
            <a:r>
              <a:rPr lang="en-US" sz="2300" dirty="0">
                <a:latin typeface="Tahoma"/>
                <a:cs typeface="Tahoma"/>
              </a:rPr>
              <a:t>Population density, infrastructure, and economic growth determined these cities. </a:t>
            </a:r>
          </a:p>
          <a:p>
            <a:pPr marL="355600" marR="8255" indent="-342900" algn="just">
              <a:lnSpc>
                <a:spcPct val="116799"/>
              </a:lnSpc>
              <a:spcBef>
                <a:spcPts val="100"/>
              </a:spcBef>
              <a:buFont typeface="Wingdings" panose="05000000000000000000" pitchFamily="2" charset="2"/>
              <a:buChar char="v"/>
            </a:pPr>
            <a:r>
              <a:rPr lang="en-US" sz="2300" dirty="0">
                <a:latin typeface="Tahoma"/>
                <a:cs typeface="Tahoma"/>
              </a:rPr>
              <a:t>These cities have significant retail product demand, and their population density and traffic congestion make drone delivery a feasible last-mile logistical option.</a:t>
            </a:r>
          </a:p>
          <a:p>
            <a:pPr marL="355600" marR="8255" indent="-342900" algn="just">
              <a:lnSpc>
                <a:spcPct val="116799"/>
              </a:lnSpc>
              <a:spcBef>
                <a:spcPts val="100"/>
              </a:spcBef>
              <a:buFont typeface="Wingdings" panose="05000000000000000000" pitchFamily="2" charset="2"/>
              <a:buChar char="v"/>
            </a:pPr>
            <a:r>
              <a:rPr lang="en-US" sz="2300" dirty="0">
                <a:latin typeface="Tahoma"/>
                <a:cs typeface="Tahoma"/>
              </a:rPr>
              <a:t>The company's locations will determine drone operation bases.</a:t>
            </a:r>
          </a:p>
          <a:p>
            <a:pPr marL="355600" marR="8255" indent="-342900" algn="just">
              <a:lnSpc>
                <a:spcPct val="116799"/>
              </a:lnSpc>
              <a:spcBef>
                <a:spcPts val="100"/>
              </a:spcBef>
              <a:buFont typeface="Wingdings" panose="05000000000000000000" pitchFamily="2" charset="2"/>
              <a:buChar char="v"/>
            </a:pPr>
            <a:r>
              <a:rPr lang="en-US" sz="2300" dirty="0">
                <a:latin typeface="Tahoma"/>
                <a:cs typeface="Tahoma"/>
              </a:rPr>
              <a:t> Therefore, we advocate strategically placing 3 operating sites in each city to cover the most area and people. </a:t>
            </a:r>
          </a:p>
          <a:p>
            <a:pPr marL="355600" marR="8255" indent="-342900" algn="just">
              <a:lnSpc>
                <a:spcPct val="116799"/>
              </a:lnSpc>
              <a:spcBef>
                <a:spcPts val="100"/>
              </a:spcBef>
              <a:buFont typeface="Wingdings" panose="05000000000000000000" pitchFamily="2" charset="2"/>
              <a:buChar char="v"/>
            </a:pPr>
            <a:r>
              <a:rPr lang="en-US" sz="2300" dirty="0">
                <a:latin typeface="Tahoma"/>
                <a:cs typeface="Tahoma"/>
              </a:rPr>
              <a:t>To streamline operations, each base will contain a loading area, drone repair facilities, and takeoff and landing zones.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21771" y="1"/>
            <a:ext cx="8339783" cy="10286999"/>
          </a:xfrm>
          <a:prstGeom prst="rect">
            <a:avLst/>
          </a:prstGeom>
        </p:spPr>
      </p:pic>
      <p:grpSp>
        <p:nvGrpSpPr>
          <p:cNvPr id="3" name="object 3"/>
          <p:cNvGrpSpPr/>
          <p:nvPr/>
        </p:nvGrpSpPr>
        <p:grpSpPr>
          <a:xfrm>
            <a:off x="9345810" y="0"/>
            <a:ext cx="8115300" cy="5144135"/>
            <a:chOff x="9345810" y="0"/>
            <a:chExt cx="8115300" cy="5144135"/>
          </a:xfrm>
        </p:grpSpPr>
        <p:pic>
          <p:nvPicPr>
            <p:cNvPr id="4" name="object 4"/>
            <p:cNvPicPr/>
            <p:nvPr/>
          </p:nvPicPr>
          <p:blipFill>
            <a:blip r:embed="rId4" cstate="print"/>
            <a:stretch>
              <a:fillRect/>
            </a:stretch>
          </p:blipFill>
          <p:spPr>
            <a:xfrm>
              <a:off x="9556142" y="0"/>
              <a:ext cx="6527800" cy="2724682"/>
            </a:xfrm>
            <a:prstGeom prst="rect">
              <a:avLst/>
            </a:prstGeom>
          </p:spPr>
        </p:pic>
        <p:pic>
          <p:nvPicPr>
            <p:cNvPr id="5" name="object 5"/>
            <p:cNvPicPr/>
            <p:nvPr/>
          </p:nvPicPr>
          <p:blipFill>
            <a:blip r:embed="rId5" cstate="print"/>
            <a:stretch>
              <a:fillRect/>
            </a:stretch>
          </p:blipFill>
          <p:spPr>
            <a:xfrm>
              <a:off x="9345810" y="886350"/>
              <a:ext cx="8115299" cy="4257674"/>
            </a:xfrm>
            <a:prstGeom prst="rect">
              <a:avLst/>
            </a:prstGeom>
          </p:spPr>
        </p:pic>
      </p:grpSp>
      <p:sp>
        <p:nvSpPr>
          <p:cNvPr id="6" name="object 6"/>
          <p:cNvSpPr txBox="1">
            <a:spLocks noGrp="1"/>
          </p:cNvSpPr>
          <p:nvPr>
            <p:ph type="title"/>
          </p:nvPr>
        </p:nvSpPr>
        <p:spPr>
          <a:xfrm>
            <a:off x="826890" y="352892"/>
            <a:ext cx="4811909" cy="751488"/>
          </a:xfrm>
          <a:prstGeom prst="rect">
            <a:avLst/>
          </a:prstGeom>
        </p:spPr>
        <p:txBody>
          <a:bodyPr vert="horz" wrap="square" lIns="0" tIns="12700" rIns="0" bIns="0" rtlCol="0">
            <a:spAutoFit/>
          </a:bodyPr>
          <a:lstStyle/>
          <a:p>
            <a:pPr marL="12700">
              <a:lnSpc>
                <a:spcPct val="100000"/>
              </a:lnSpc>
              <a:spcBef>
                <a:spcPts val="100"/>
              </a:spcBef>
            </a:pPr>
            <a:r>
              <a:rPr lang="en-US" sz="4800" b="1" u="sng" spc="40" dirty="0">
                <a:uFill>
                  <a:solidFill>
                    <a:srgbClr val="004AAC"/>
                  </a:solidFill>
                </a:uFill>
              </a:rPr>
              <a:t>3.</a:t>
            </a:r>
            <a:r>
              <a:rPr sz="4800" b="1" u="sng" spc="40" dirty="0">
                <a:uFill>
                  <a:solidFill>
                    <a:srgbClr val="004AAC"/>
                  </a:solidFill>
                </a:uFill>
                <a:latin typeface="Tahoma"/>
                <a:cs typeface="Tahoma"/>
              </a:rPr>
              <a:t>OPERATIONS</a:t>
            </a:r>
            <a:endParaRPr sz="4800" u="sng" dirty="0">
              <a:latin typeface="Tahoma"/>
              <a:cs typeface="Tahoma"/>
            </a:endParaRPr>
          </a:p>
        </p:txBody>
      </p:sp>
      <p:pic>
        <p:nvPicPr>
          <p:cNvPr id="7" name="object 7"/>
          <p:cNvPicPr/>
          <p:nvPr/>
        </p:nvPicPr>
        <p:blipFill>
          <a:blip r:embed="rId6" cstate="print"/>
          <a:stretch>
            <a:fillRect/>
          </a:stretch>
        </p:blipFill>
        <p:spPr>
          <a:xfrm>
            <a:off x="238124" y="3545143"/>
            <a:ext cx="95250" cy="95249"/>
          </a:xfrm>
          <a:prstGeom prst="rect">
            <a:avLst/>
          </a:prstGeom>
        </p:spPr>
      </p:pic>
      <p:sp>
        <p:nvSpPr>
          <p:cNvPr id="8" name="object 8"/>
          <p:cNvSpPr txBox="1"/>
          <p:nvPr/>
        </p:nvSpPr>
        <p:spPr>
          <a:xfrm>
            <a:off x="164703" y="1843772"/>
            <a:ext cx="8931910" cy="3175100"/>
          </a:xfrm>
          <a:prstGeom prst="rect">
            <a:avLst/>
          </a:prstGeom>
        </p:spPr>
        <p:txBody>
          <a:bodyPr vert="horz" wrap="square" lIns="0" tIns="12700" rIns="0" bIns="0" rtlCol="0">
            <a:spAutoFit/>
          </a:bodyPr>
          <a:lstStyle/>
          <a:p>
            <a:pPr marL="1112520" marR="5080" indent="-1100455">
              <a:lnSpc>
                <a:spcPct val="122500"/>
              </a:lnSpc>
              <a:spcBef>
                <a:spcPts val="100"/>
              </a:spcBef>
            </a:pPr>
            <a:r>
              <a:rPr sz="2500" spc="90" dirty="0">
                <a:solidFill>
                  <a:srgbClr val="004AAC"/>
                </a:solidFill>
                <a:latin typeface="Tahoma"/>
                <a:cs typeface="Tahoma"/>
              </a:rPr>
              <a:t>T</a:t>
            </a:r>
            <a:r>
              <a:rPr sz="2500" spc="90" dirty="0">
                <a:latin typeface="Tahoma"/>
                <a:cs typeface="Tahoma"/>
              </a:rPr>
              <a:t>o</a:t>
            </a:r>
            <a:r>
              <a:rPr sz="2500" spc="-140" dirty="0">
                <a:latin typeface="Tahoma"/>
                <a:cs typeface="Tahoma"/>
              </a:rPr>
              <a:t> </a:t>
            </a:r>
            <a:r>
              <a:rPr sz="2500" spc="125" dirty="0">
                <a:latin typeface="Tahoma"/>
                <a:cs typeface="Tahoma"/>
              </a:rPr>
              <a:t>set</a:t>
            </a:r>
            <a:r>
              <a:rPr sz="2500" spc="-135" dirty="0">
                <a:latin typeface="Tahoma"/>
                <a:cs typeface="Tahoma"/>
              </a:rPr>
              <a:t> </a:t>
            </a:r>
            <a:r>
              <a:rPr sz="2500" spc="275" dirty="0">
                <a:latin typeface="Tahoma"/>
                <a:cs typeface="Tahoma"/>
              </a:rPr>
              <a:t>up</a:t>
            </a:r>
            <a:r>
              <a:rPr sz="2500" spc="-135" dirty="0">
                <a:latin typeface="Tahoma"/>
                <a:cs typeface="Tahoma"/>
              </a:rPr>
              <a:t> </a:t>
            </a:r>
            <a:r>
              <a:rPr sz="2500" spc="160" dirty="0">
                <a:latin typeface="Tahoma"/>
                <a:cs typeface="Tahoma"/>
              </a:rPr>
              <a:t>this</a:t>
            </a:r>
            <a:r>
              <a:rPr sz="2500" spc="-135" dirty="0">
                <a:latin typeface="Tahoma"/>
                <a:cs typeface="Tahoma"/>
              </a:rPr>
              <a:t> </a:t>
            </a:r>
            <a:r>
              <a:rPr sz="2500" spc="140" dirty="0">
                <a:latin typeface="Tahoma"/>
                <a:cs typeface="Tahoma"/>
              </a:rPr>
              <a:t>fleet</a:t>
            </a:r>
            <a:r>
              <a:rPr sz="2500" spc="-135" dirty="0">
                <a:latin typeface="Tahoma"/>
                <a:cs typeface="Tahoma"/>
              </a:rPr>
              <a:t> </a:t>
            </a:r>
            <a:r>
              <a:rPr sz="2500" spc="140" dirty="0">
                <a:latin typeface="Tahoma"/>
                <a:cs typeface="Tahoma"/>
              </a:rPr>
              <a:t>operation,</a:t>
            </a:r>
            <a:r>
              <a:rPr sz="2500" spc="-135" dirty="0">
                <a:latin typeface="Tahoma"/>
                <a:cs typeface="Tahoma"/>
              </a:rPr>
              <a:t> </a:t>
            </a:r>
            <a:r>
              <a:rPr sz="2500" spc="114" dirty="0">
                <a:latin typeface="Tahoma"/>
                <a:cs typeface="Tahoma"/>
              </a:rPr>
              <a:t>several</a:t>
            </a:r>
            <a:r>
              <a:rPr sz="2500" spc="-135" dirty="0">
                <a:latin typeface="Tahoma"/>
                <a:cs typeface="Tahoma"/>
              </a:rPr>
              <a:t> </a:t>
            </a:r>
            <a:r>
              <a:rPr sz="2500" spc="180" dirty="0">
                <a:latin typeface="Tahoma"/>
                <a:cs typeface="Tahoma"/>
              </a:rPr>
              <a:t>tactical</a:t>
            </a:r>
            <a:r>
              <a:rPr sz="2500" spc="-135" dirty="0">
                <a:latin typeface="Tahoma"/>
                <a:cs typeface="Tahoma"/>
              </a:rPr>
              <a:t> </a:t>
            </a:r>
            <a:r>
              <a:rPr sz="2500" spc="175" dirty="0">
                <a:latin typeface="Tahoma"/>
                <a:cs typeface="Tahoma"/>
              </a:rPr>
              <a:t>operational </a:t>
            </a:r>
            <a:r>
              <a:rPr sz="2500" spc="-765" dirty="0">
                <a:latin typeface="Tahoma"/>
                <a:cs typeface="Tahoma"/>
              </a:rPr>
              <a:t> </a:t>
            </a:r>
            <a:r>
              <a:rPr sz="2500" spc="185" dirty="0">
                <a:latin typeface="Tahoma"/>
                <a:cs typeface="Tahoma"/>
              </a:rPr>
              <a:t>concerns</a:t>
            </a:r>
            <a:r>
              <a:rPr sz="2500" spc="-140" dirty="0">
                <a:latin typeface="Tahoma"/>
                <a:cs typeface="Tahoma"/>
              </a:rPr>
              <a:t> </a:t>
            </a:r>
            <a:r>
              <a:rPr sz="2500" spc="215" dirty="0">
                <a:latin typeface="Tahoma"/>
                <a:cs typeface="Tahoma"/>
              </a:rPr>
              <a:t>need</a:t>
            </a:r>
            <a:r>
              <a:rPr sz="2500" spc="-140" dirty="0">
                <a:latin typeface="Tahoma"/>
                <a:cs typeface="Tahoma"/>
              </a:rPr>
              <a:t> </a:t>
            </a:r>
            <a:r>
              <a:rPr sz="2500" spc="190" dirty="0">
                <a:latin typeface="Tahoma"/>
                <a:cs typeface="Tahoma"/>
              </a:rPr>
              <a:t>to</a:t>
            </a:r>
            <a:r>
              <a:rPr sz="2500" spc="-140" dirty="0">
                <a:latin typeface="Tahoma"/>
                <a:cs typeface="Tahoma"/>
              </a:rPr>
              <a:t> </a:t>
            </a:r>
            <a:r>
              <a:rPr sz="2500" spc="229" dirty="0">
                <a:latin typeface="Tahoma"/>
                <a:cs typeface="Tahoma"/>
              </a:rPr>
              <a:t>be</a:t>
            </a:r>
            <a:r>
              <a:rPr sz="2500" spc="-140" dirty="0">
                <a:latin typeface="Tahoma"/>
                <a:cs typeface="Tahoma"/>
              </a:rPr>
              <a:t> </a:t>
            </a:r>
            <a:r>
              <a:rPr sz="2500" spc="150" dirty="0">
                <a:latin typeface="Tahoma"/>
                <a:cs typeface="Tahoma"/>
              </a:rPr>
              <a:t>considered,</a:t>
            </a:r>
            <a:r>
              <a:rPr sz="2500" spc="-140" dirty="0">
                <a:latin typeface="Tahoma"/>
                <a:cs typeface="Tahoma"/>
              </a:rPr>
              <a:t> </a:t>
            </a:r>
            <a:r>
              <a:rPr sz="2500" spc="220" dirty="0">
                <a:latin typeface="Tahoma"/>
                <a:cs typeface="Tahoma"/>
              </a:rPr>
              <a:t>including</a:t>
            </a:r>
            <a:endParaRPr sz="2500" dirty="0">
              <a:latin typeface="Tahoma"/>
              <a:cs typeface="Tahoma"/>
            </a:endParaRPr>
          </a:p>
          <a:p>
            <a:pPr>
              <a:lnSpc>
                <a:spcPct val="100000"/>
              </a:lnSpc>
              <a:spcBef>
                <a:spcPts val="50"/>
              </a:spcBef>
            </a:pPr>
            <a:endParaRPr sz="3400" dirty="0">
              <a:latin typeface="Tahoma"/>
              <a:cs typeface="Tahoma"/>
            </a:endParaRPr>
          </a:p>
          <a:p>
            <a:pPr marL="331470" marR="358140" algn="just">
              <a:lnSpc>
                <a:spcPct val="122300"/>
              </a:lnSpc>
            </a:pPr>
            <a:r>
              <a:rPr sz="2300" b="1" u="sng" spc="85" dirty="0">
                <a:latin typeface="Tahoma"/>
                <a:cs typeface="Tahoma"/>
              </a:rPr>
              <a:t>Training:</a:t>
            </a:r>
            <a:r>
              <a:rPr sz="2300" spc="-100" dirty="0">
                <a:latin typeface="Tahoma"/>
                <a:cs typeface="Tahoma"/>
              </a:rPr>
              <a:t> </a:t>
            </a:r>
            <a:r>
              <a:rPr sz="2300" spc="110" dirty="0">
                <a:latin typeface="Tahoma"/>
                <a:cs typeface="Tahoma"/>
              </a:rPr>
              <a:t>Staff</a:t>
            </a:r>
            <a:r>
              <a:rPr sz="2300" spc="-100" dirty="0">
                <a:latin typeface="Tahoma"/>
                <a:cs typeface="Tahoma"/>
              </a:rPr>
              <a:t> </a:t>
            </a:r>
            <a:r>
              <a:rPr sz="2300" spc="229" dirty="0">
                <a:latin typeface="Tahoma"/>
                <a:cs typeface="Tahoma"/>
              </a:rPr>
              <a:t>members</a:t>
            </a:r>
            <a:r>
              <a:rPr sz="2300" spc="-95" dirty="0">
                <a:latin typeface="Tahoma"/>
                <a:cs typeface="Tahoma"/>
              </a:rPr>
              <a:t> </a:t>
            </a:r>
            <a:r>
              <a:rPr sz="2300" spc="200" dirty="0">
                <a:latin typeface="Tahoma"/>
                <a:cs typeface="Tahoma"/>
              </a:rPr>
              <a:t>need</a:t>
            </a:r>
            <a:r>
              <a:rPr sz="2300" spc="-100" dirty="0">
                <a:latin typeface="Tahoma"/>
                <a:cs typeface="Tahoma"/>
              </a:rPr>
              <a:t> </a:t>
            </a:r>
            <a:r>
              <a:rPr sz="2300" spc="175" dirty="0">
                <a:latin typeface="Tahoma"/>
                <a:cs typeface="Tahoma"/>
              </a:rPr>
              <a:t>to</a:t>
            </a:r>
            <a:r>
              <a:rPr sz="2300" spc="-100" dirty="0">
                <a:latin typeface="Tahoma"/>
                <a:cs typeface="Tahoma"/>
              </a:rPr>
              <a:t> </a:t>
            </a:r>
            <a:r>
              <a:rPr sz="2300" spc="210" dirty="0">
                <a:latin typeface="Tahoma"/>
                <a:cs typeface="Tahoma"/>
              </a:rPr>
              <a:t>be</a:t>
            </a:r>
            <a:r>
              <a:rPr sz="2300" spc="-95" dirty="0">
                <a:latin typeface="Tahoma"/>
                <a:cs typeface="Tahoma"/>
              </a:rPr>
              <a:t> </a:t>
            </a:r>
            <a:r>
              <a:rPr sz="2300" spc="165" dirty="0">
                <a:latin typeface="Tahoma"/>
                <a:cs typeface="Tahoma"/>
              </a:rPr>
              <a:t>trained</a:t>
            </a:r>
            <a:r>
              <a:rPr sz="2300" spc="-100" dirty="0">
                <a:latin typeface="Tahoma"/>
                <a:cs typeface="Tahoma"/>
              </a:rPr>
              <a:t> </a:t>
            </a:r>
            <a:r>
              <a:rPr sz="2300" spc="210" dirty="0">
                <a:latin typeface="Tahoma"/>
                <a:cs typeface="Tahoma"/>
              </a:rPr>
              <a:t>on</a:t>
            </a:r>
            <a:r>
              <a:rPr sz="2300" spc="-100" dirty="0">
                <a:latin typeface="Tahoma"/>
                <a:cs typeface="Tahoma"/>
              </a:rPr>
              <a:t> </a:t>
            </a:r>
            <a:r>
              <a:rPr sz="2300" spc="180" dirty="0">
                <a:latin typeface="Tahoma"/>
                <a:cs typeface="Tahoma"/>
              </a:rPr>
              <a:t>the</a:t>
            </a:r>
            <a:r>
              <a:rPr sz="2300" spc="-95" dirty="0">
                <a:latin typeface="Tahoma"/>
                <a:cs typeface="Tahoma"/>
              </a:rPr>
              <a:t> </a:t>
            </a:r>
            <a:r>
              <a:rPr sz="2300" spc="185" dirty="0">
                <a:latin typeface="Tahoma"/>
                <a:cs typeface="Tahoma"/>
              </a:rPr>
              <a:t>drone </a:t>
            </a:r>
            <a:r>
              <a:rPr sz="2300" spc="-710" dirty="0">
                <a:latin typeface="Tahoma"/>
                <a:cs typeface="Tahoma"/>
              </a:rPr>
              <a:t> </a:t>
            </a:r>
            <a:r>
              <a:rPr sz="2300" spc="145" dirty="0">
                <a:latin typeface="Tahoma"/>
                <a:cs typeface="Tahoma"/>
              </a:rPr>
              <a:t>technology,</a:t>
            </a:r>
            <a:r>
              <a:rPr sz="2300" spc="150" dirty="0">
                <a:latin typeface="Tahoma"/>
                <a:cs typeface="Tahoma"/>
              </a:rPr>
              <a:t> </a:t>
            </a:r>
            <a:r>
              <a:rPr sz="2300" spc="155" dirty="0">
                <a:latin typeface="Tahoma"/>
                <a:cs typeface="Tahoma"/>
              </a:rPr>
              <a:t>flight</a:t>
            </a:r>
            <a:r>
              <a:rPr sz="2300" spc="160" dirty="0">
                <a:latin typeface="Tahoma"/>
                <a:cs typeface="Tahoma"/>
              </a:rPr>
              <a:t> </a:t>
            </a:r>
            <a:r>
              <a:rPr sz="2300" spc="120" dirty="0">
                <a:latin typeface="Tahoma"/>
                <a:cs typeface="Tahoma"/>
              </a:rPr>
              <a:t>regulations,</a:t>
            </a:r>
            <a:r>
              <a:rPr sz="2300" spc="125" dirty="0">
                <a:latin typeface="Tahoma"/>
                <a:cs typeface="Tahoma"/>
              </a:rPr>
              <a:t> </a:t>
            </a:r>
            <a:r>
              <a:rPr sz="2300" spc="220" dirty="0">
                <a:latin typeface="Tahoma"/>
                <a:cs typeface="Tahoma"/>
              </a:rPr>
              <a:t>and</a:t>
            </a:r>
            <a:r>
              <a:rPr sz="2300" spc="225" dirty="0">
                <a:latin typeface="Tahoma"/>
                <a:cs typeface="Tahoma"/>
              </a:rPr>
              <a:t> </a:t>
            </a:r>
            <a:r>
              <a:rPr sz="2300" spc="150" dirty="0">
                <a:latin typeface="Tahoma"/>
                <a:cs typeface="Tahoma"/>
              </a:rPr>
              <a:t>order</a:t>
            </a:r>
            <a:r>
              <a:rPr sz="2300" spc="155" dirty="0">
                <a:latin typeface="Tahoma"/>
                <a:cs typeface="Tahoma"/>
              </a:rPr>
              <a:t> </a:t>
            </a:r>
            <a:r>
              <a:rPr sz="2300" spc="170" dirty="0">
                <a:latin typeface="Tahoma"/>
                <a:cs typeface="Tahoma"/>
              </a:rPr>
              <a:t>fulfillment </a:t>
            </a:r>
            <a:r>
              <a:rPr sz="2300" spc="-705" dirty="0">
                <a:latin typeface="Tahoma"/>
                <a:cs typeface="Tahoma"/>
              </a:rPr>
              <a:t> </a:t>
            </a:r>
            <a:r>
              <a:rPr sz="2300" spc="130" dirty="0">
                <a:latin typeface="Tahoma"/>
                <a:cs typeface="Tahoma"/>
              </a:rPr>
              <a:t>processes</a:t>
            </a:r>
            <a:r>
              <a:rPr sz="2300" spc="-130" dirty="0">
                <a:latin typeface="Tahoma"/>
                <a:cs typeface="Tahoma"/>
              </a:rPr>
              <a:t> </a:t>
            </a:r>
            <a:r>
              <a:rPr sz="2300" spc="175" dirty="0">
                <a:latin typeface="Tahoma"/>
                <a:cs typeface="Tahoma"/>
              </a:rPr>
              <a:t>to</a:t>
            </a:r>
            <a:r>
              <a:rPr sz="2300" spc="-130" dirty="0">
                <a:latin typeface="Tahoma"/>
                <a:cs typeface="Tahoma"/>
              </a:rPr>
              <a:t> </a:t>
            </a:r>
            <a:r>
              <a:rPr sz="2300" spc="140" dirty="0">
                <a:latin typeface="Tahoma"/>
                <a:cs typeface="Tahoma"/>
              </a:rPr>
              <a:t>ensure</a:t>
            </a:r>
            <a:r>
              <a:rPr sz="2300" spc="-130" dirty="0">
                <a:latin typeface="Tahoma"/>
                <a:cs typeface="Tahoma"/>
              </a:rPr>
              <a:t> </a:t>
            </a:r>
            <a:r>
              <a:rPr sz="2300" spc="90" dirty="0">
                <a:latin typeface="Tahoma"/>
                <a:cs typeface="Tahoma"/>
              </a:rPr>
              <a:t>safe</a:t>
            </a:r>
            <a:r>
              <a:rPr sz="2300" spc="-130" dirty="0">
                <a:latin typeface="Tahoma"/>
                <a:cs typeface="Tahoma"/>
              </a:rPr>
              <a:t> </a:t>
            </a:r>
            <a:r>
              <a:rPr sz="2300" spc="220" dirty="0">
                <a:latin typeface="Tahoma"/>
                <a:cs typeface="Tahoma"/>
              </a:rPr>
              <a:t>and</a:t>
            </a:r>
            <a:r>
              <a:rPr sz="2300" spc="-130" dirty="0">
                <a:latin typeface="Tahoma"/>
                <a:cs typeface="Tahoma"/>
              </a:rPr>
              <a:t> </a:t>
            </a:r>
            <a:r>
              <a:rPr sz="2300" spc="135" dirty="0">
                <a:latin typeface="Tahoma"/>
                <a:cs typeface="Tahoma"/>
              </a:rPr>
              <a:t>efficient</a:t>
            </a:r>
            <a:r>
              <a:rPr sz="2300" spc="-130" dirty="0">
                <a:latin typeface="Tahoma"/>
                <a:cs typeface="Tahoma"/>
              </a:rPr>
              <a:t> </a:t>
            </a:r>
            <a:r>
              <a:rPr sz="2300" spc="125" dirty="0">
                <a:latin typeface="Tahoma"/>
                <a:cs typeface="Tahoma"/>
              </a:rPr>
              <a:t>operations.</a:t>
            </a:r>
            <a:endParaRPr sz="2300" dirty="0">
              <a:latin typeface="Tahoma"/>
              <a:cs typeface="Tahoma"/>
            </a:endParaRPr>
          </a:p>
        </p:txBody>
      </p:sp>
      <p:pic>
        <p:nvPicPr>
          <p:cNvPr id="9" name="object 9"/>
          <p:cNvPicPr/>
          <p:nvPr/>
        </p:nvPicPr>
        <p:blipFill>
          <a:blip r:embed="rId6" cstate="print"/>
          <a:stretch>
            <a:fillRect/>
          </a:stretch>
        </p:blipFill>
        <p:spPr>
          <a:xfrm>
            <a:off x="238124" y="5259642"/>
            <a:ext cx="95250" cy="95249"/>
          </a:xfrm>
          <a:prstGeom prst="rect">
            <a:avLst/>
          </a:prstGeom>
        </p:spPr>
      </p:pic>
      <p:sp>
        <p:nvSpPr>
          <p:cNvPr id="10" name="object 10"/>
          <p:cNvSpPr txBox="1"/>
          <p:nvPr/>
        </p:nvSpPr>
        <p:spPr>
          <a:xfrm>
            <a:off x="483790" y="5019600"/>
            <a:ext cx="8258809" cy="2168525"/>
          </a:xfrm>
          <a:prstGeom prst="rect">
            <a:avLst/>
          </a:prstGeom>
        </p:spPr>
        <p:txBody>
          <a:bodyPr vert="horz" wrap="square" lIns="0" tIns="12700" rIns="0" bIns="0" rtlCol="0">
            <a:spAutoFit/>
          </a:bodyPr>
          <a:lstStyle/>
          <a:p>
            <a:pPr marL="12700" marR="5080" algn="just">
              <a:lnSpc>
                <a:spcPct val="122300"/>
              </a:lnSpc>
              <a:spcBef>
                <a:spcPts val="100"/>
              </a:spcBef>
            </a:pPr>
            <a:r>
              <a:rPr sz="2300" b="1" u="sng" spc="165" dirty="0">
                <a:latin typeface="Tahoma"/>
                <a:cs typeface="Tahoma"/>
              </a:rPr>
              <a:t>Operational </a:t>
            </a:r>
            <a:r>
              <a:rPr sz="2300" b="1" u="sng" spc="55" dirty="0">
                <a:latin typeface="Tahoma"/>
                <a:cs typeface="Tahoma"/>
              </a:rPr>
              <a:t>costs: </a:t>
            </a:r>
            <a:r>
              <a:rPr sz="2300" spc="125" dirty="0">
                <a:latin typeface="Tahoma"/>
                <a:cs typeface="Tahoma"/>
              </a:rPr>
              <a:t>The </a:t>
            </a:r>
            <a:r>
              <a:rPr sz="2300" spc="135" dirty="0">
                <a:latin typeface="Tahoma"/>
                <a:cs typeface="Tahoma"/>
              </a:rPr>
              <a:t>costs </a:t>
            </a:r>
            <a:r>
              <a:rPr sz="2300" spc="150" dirty="0">
                <a:latin typeface="Tahoma"/>
                <a:cs typeface="Tahoma"/>
              </a:rPr>
              <a:t>associated </a:t>
            </a:r>
            <a:r>
              <a:rPr sz="2300" spc="220" dirty="0">
                <a:latin typeface="Tahoma"/>
                <a:cs typeface="Tahoma"/>
              </a:rPr>
              <a:t>with </a:t>
            </a:r>
            <a:r>
              <a:rPr sz="2300" spc="150" dirty="0">
                <a:latin typeface="Tahoma"/>
                <a:cs typeface="Tahoma"/>
              </a:rPr>
              <a:t>setting </a:t>
            </a:r>
            <a:r>
              <a:rPr sz="2300" spc="250" dirty="0">
                <a:latin typeface="Tahoma"/>
                <a:cs typeface="Tahoma"/>
              </a:rPr>
              <a:t>up </a:t>
            </a:r>
            <a:r>
              <a:rPr sz="2300" spc="-705" dirty="0">
                <a:latin typeface="Tahoma"/>
                <a:cs typeface="Tahoma"/>
              </a:rPr>
              <a:t> </a:t>
            </a:r>
            <a:r>
              <a:rPr sz="2300" spc="220" dirty="0">
                <a:latin typeface="Tahoma"/>
                <a:cs typeface="Tahoma"/>
              </a:rPr>
              <a:t>and </a:t>
            </a:r>
            <a:r>
              <a:rPr sz="2300" spc="170" dirty="0">
                <a:latin typeface="Tahoma"/>
                <a:cs typeface="Tahoma"/>
              </a:rPr>
              <a:t>operating </a:t>
            </a:r>
            <a:r>
              <a:rPr sz="2300" spc="180" dirty="0">
                <a:latin typeface="Tahoma"/>
                <a:cs typeface="Tahoma"/>
              </a:rPr>
              <a:t>the </a:t>
            </a:r>
            <a:r>
              <a:rPr sz="2300" spc="185" dirty="0">
                <a:latin typeface="Tahoma"/>
                <a:cs typeface="Tahoma"/>
              </a:rPr>
              <a:t>drone </a:t>
            </a:r>
            <a:r>
              <a:rPr sz="2300" spc="70" dirty="0">
                <a:latin typeface="Tahoma"/>
                <a:cs typeface="Tahoma"/>
              </a:rPr>
              <a:t>fleet, </a:t>
            </a:r>
            <a:r>
              <a:rPr sz="2300" spc="185" dirty="0">
                <a:latin typeface="Tahoma"/>
                <a:cs typeface="Tahoma"/>
              </a:rPr>
              <a:t>such </a:t>
            </a:r>
            <a:r>
              <a:rPr sz="2300" spc="95" dirty="0">
                <a:latin typeface="Tahoma"/>
                <a:cs typeface="Tahoma"/>
              </a:rPr>
              <a:t>as </a:t>
            </a:r>
            <a:r>
              <a:rPr sz="2300" spc="180" dirty="0">
                <a:latin typeface="Tahoma"/>
                <a:cs typeface="Tahoma"/>
              </a:rPr>
              <a:t>purchasing the </a:t>
            </a:r>
            <a:r>
              <a:rPr sz="2300" spc="185" dirty="0">
                <a:latin typeface="Tahoma"/>
                <a:cs typeface="Tahoma"/>
              </a:rPr>
              <a:t> </a:t>
            </a:r>
            <a:r>
              <a:rPr sz="2300" spc="105" dirty="0">
                <a:latin typeface="Tahoma"/>
                <a:cs typeface="Tahoma"/>
              </a:rPr>
              <a:t>drones, </a:t>
            </a:r>
            <a:r>
              <a:rPr sz="2300" spc="165" dirty="0">
                <a:latin typeface="Tahoma"/>
                <a:cs typeface="Tahoma"/>
              </a:rPr>
              <a:t>hiring </a:t>
            </a:r>
            <a:r>
              <a:rPr sz="2300" spc="220" dirty="0">
                <a:latin typeface="Tahoma"/>
                <a:cs typeface="Tahoma"/>
              </a:rPr>
              <a:t>and </a:t>
            </a:r>
            <a:r>
              <a:rPr sz="2300" spc="160" dirty="0">
                <a:latin typeface="Tahoma"/>
                <a:cs typeface="Tahoma"/>
              </a:rPr>
              <a:t>training </a:t>
            </a:r>
            <a:r>
              <a:rPr sz="2300" spc="125" dirty="0">
                <a:latin typeface="Tahoma"/>
                <a:cs typeface="Tahoma"/>
              </a:rPr>
              <a:t>personnel, </a:t>
            </a:r>
            <a:r>
              <a:rPr sz="2300" spc="220" dirty="0">
                <a:latin typeface="Tahoma"/>
                <a:cs typeface="Tahoma"/>
              </a:rPr>
              <a:t>and </a:t>
            </a:r>
            <a:r>
              <a:rPr sz="2300" spc="195" dirty="0">
                <a:latin typeface="Tahoma"/>
                <a:cs typeface="Tahoma"/>
              </a:rPr>
              <a:t>maintaining </a:t>
            </a:r>
            <a:r>
              <a:rPr sz="2300" spc="-705" dirty="0">
                <a:latin typeface="Tahoma"/>
                <a:cs typeface="Tahoma"/>
              </a:rPr>
              <a:t> </a:t>
            </a:r>
            <a:r>
              <a:rPr sz="2300" spc="180" dirty="0">
                <a:latin typeface="Tahoma"/>
                <a:cs typeface="Tahoma"/>
              </a:rPr>
              <a:t>the </a:t>
            </a:r>
            <a:r>
              <a:rPr sz="2300" spc="105" dirty="0">
                <a:latin typeface="Tahoma"/>
                <a:cs typeface="Tahoma"/>
              </a:rPr>
              <a:t>drones, </a:t>
            </a:r>
            <a:r>
              <a:rPr sz="2300" spc="200" dirty="0">
                <a:latin typeface="Tahoma"/>
                <a:cs typeface="Tahoma"/>
              </a:rPr>
              <a:t>need </a:t>
            </a:r>
            <a:r>
              <a:rPr sz="2300" spc="175" dirty="0">
                <a:latin typeface="Tahoma"/>
                <a:cs typeface="Tahoma"/>
              </a:rPr>
              <a:t>to </a:t>
            </a:r>
            <a:r>
              <a:rPr sz="2300" spc="210" dirty="0">
                <a:latin typeface="Tahoma"/>
                <a:cs typeface="Tahoma"/>
              </a:rPr>
              <a:t>be </a:t>
            </a:r>
            <a:r>
              <a:rPr sz="2300" spc="155" dirty="0">
                <a:latin typeface="Tahoma"/>
                <a:cs typeface="Tahoma"/>
              </a:rPr>
              <a:t>factored </a:t>
            </a:r>
            <a:r>
              <a:rPr sz="2300" spc="175" dirty="0">
                <a:latin typeface="Tahoma"/>
                <a:cs typeface="Tahoma"/>
              </a:rPr>
              <a:t>into </a:t>
            </a:r>
            <a:r>
              <a:rPr sz="2300" spc="180" dirty="0">
                <a:latin typeface="Tahoma"/>
                <a:cs typeface="Tahoma"/>
              </a:rPr>
              <a:t>the company's </a:t>
            </a:r>
            <a:r>
              <a:rPr sz="2300" spc="185" dirty="0">
                <a:latin typeface="Tahoma"/>
                <a:cs typeface="Tahoma"/>
              </a:rPr>
              <a:t> </a:t>
            </a:r>
            <a:r>
              <a:rPr sz="2300" spc="155" dirty="0">
                <a:latin typeface="Tahoma"/>
                <a:cs typeface="Tahoma"/>
              </a:rPr>
              <a:t>budget.</a:t>
            </a:r>
            <a:endParaRPr sz="2300" dirty="0">
              <a:latin typeface="Tahoma"/>
              <a:cs typeface="Tahoma"/>
            </a:endParaRPr>
          </a:p>
        </p:txBody>
      </p:sp>
      <p:pic>
        <p:nvPicPr>
          <p:cNvPr id="11" name="object 11"/>
          <p:cNvPicPr/>
          <p:nvPr/>
        </p:nvPicPr>
        <p:blipFill>
          <a:blip r:embed="rId6" cstate="print"/>
          <a:stretch>
            <a:fillRect/>
          </a:stretch>
        </p:blipFill>
        <p:spPr>
          <a:xfrm>
            <a:off x="238124" y="7831392"/>
            <a:ext cx="95250" cy="95249"/>
          </a:xfrm>
          <a:prstGeom prst="rect">
            <a:avLst/>
          </a:prstGeom>
        </p:spPr>
      </p:pic>
      <p:sp>
        <p:nvSpPr>
          <p:cNvPr id="12" name="object 12"/>
          <p:cNvSpPr txBox="1"/>
          <p:nvPr/>
        </p:nvSpPr>
        <p:spPr>
          <a:xfrm>
            <a:off x="483790" y="7591350"/>
            <a:ext cx="8261350" cy="2124428"/>
          </a:xfrm>
          <a:prstGeom prst="rect">
            <a:avLst/>
          </a:prstGeom>
        </p:spPr>
        <p:txBody>
          <a:bodyPr vert="horz" wrap="square" lIns="0" tIns="12700" rIns="0" bIns="0" rtlCol="0">
            <a:spAutoFit/>
          </a:bodyPr>
          <a:lstStyle/>
          <a:p>
            <a:pPr marL="12700" marR="5080" algn="just">
              <a:lnSpc>
                <a:spcPct val="122300"/>
              </a:lnSpc>
              <a:spcBef>
                <a:spcPts val="100"/>
              </a:spcBef>
            </a:pPr>
            <a:r>
              <a:rPr lang="en-US" sz="2300" b="1" u="sng" spc="120" dirty="0">
                <a:latin typeface="Tahoma"/>
                <a:cs typeface="Tahoma"/>
              </a:rPr>
              <a:t>Order/delivery </a:t>
            </a:r>
            <a:r>
              <a:rPr lang="en-US" sz="2300" b="1" u="sng" spc="55" dirty="0">
                <a:latin typeface="Tahoma"/>
                <a:cs typeface="Tahoma"/>
              </a:rPr>
              <a:t>costs: </a:t>
            </a:r>
            <a:r>
              <a:rPr lang="en-US" sz="2300" spc="125" dirty="0">
                <a:latin typeface="Tahoma"/>
                <a:cs typeface="Tahoma"/>
              </a:rPr>
              <a:t>The </a:t>
            </a:r>
            <a:r>
              <a:rPr lang="en-US" sz="2300" spc="135" dirty="0">
                <a:latin typeface="Tahoma"/>
                <a:cs typeface="Tahoma"/>
              </a:rPr>
              <a:t>costs </a:t>
            </a:r>
            <a:r>
              <a:rPr lang="en-US" sz="2300" spc="120" dirty="0">
                <a:latin typeface="Tahoma"/>
                <a:cs typeface="Tahoma"/>
              </a:rPr>
              <a:t>of </a:t>
            </a:r>
            <a:r>
              <a:rPr lang="en-US" sz="2300" spc="150" dirty="0">
                <a:latin typeface="Tahoma"/>
                <a:cs typeface="Tahoma"/>
              </a:rPr>
              <a:t>picking, packing, </a:t>
            </a:r>
            <a:r>
              <a:rPr lang="en-US" sz="2300" spc="220" dirty="0">
                <a:latin typeface="Tahoma"/>
                <a:cs typeface="Tahoma"/>
              </a:rPr>
              <a:t>and </a:t>
            </a:r>
            <a:r>
              <a:rPr lang="en-US" sz="2300" spc="225" dirty="0">
                <a:latin typeface="Tahoma"/>
                <a:cs typeface="Tahoma"/>
              </a:rPr>
              <a:t> </a:t>
            </a:r>
            <a:r>
              <a:rPr lang="en-US" sz="2300" spc="150" dirty="0">
                <a:latin typeface="Tahoma"/>
                <a:cs typeface="Tahoma"/>
              </a:rPr>
              <a:t>delivering </a:t>
            </a:r>
            <a:r>
              <a:rPr lang="en-US" sz="2300" spc="135" dirty="0">
                <a:latin typeface="Tahoma"/>
                <a:cs typeface="Tahoma"/>
              </a:rPr>
              <a:t>orders </a:t>
            </a:r>
            <a:r>
              <a:rPr lang="en-US" sz="2300" spc="105" dirty="0">
                <a:latin typeface="Tahoma"/>
                <a:cs typeface="Tahoma"/>
              </a:rPr>
              <a:t>via </a:t>
            </a:r>
            <a:r>
              <a:rPr lang="en-US" sz="2300" spc="160" dirty="0">
                <a:latin typeface="Tahoma"/>
                <a:cs typeface="Tahoma"/>
              </a:rPr>
              <a:t>drones </a:t>
            </a:r>
            <a:r>
              <a:rPr lang="en-US" sz="2300" spc="200" dirty="0">
                <a:latin typeface="Tahoma"/>
                <a:cs typeface="Tahoma"/>
              </a:rPr>
              <a:t>need </a:t>
            </a:r>
            <a:r>
              <a:rPr lang="en-US" sz="2300" spc="175" dirty="0">
                <a:latin typeface="Tahoma"/>
                <a:cs typeface="Tahoma"/>
              </a:rPr>
              <a:t>to </a:t>
            </a:r>
            <a:r>
              <a:rPr lang="en-US" sz="2300" spc="210" dirty="0">
                <a:latin typeface="Tahoma"/>
                <a:cs typeface="Tahoma"/>
              </a:rPr>
              <a:t>be </a:t>
            </a:r>
            <a:r>
              <a:rPr lang="en-US" sz="2300" spc="155" dirty="0">
                <a:latin typeface="Tahoma"/>
                <a:cs typeface="Tahoma"/>
              </a:rPr>
              <a:t>evaluated </a:t>
            </a:r>
            <a:r>
              <a:rPr lang="en-US" sz="2300" spc="220" dirty="0">
                <a:latin typeface="Tahoma"/>
                <a:cs typeface="Tahoma"/>
              </a:rPr>
              <a:t>and </a:t>
            </a:r>
            <a:r>
              <a:rPr lang="en-US" sz="2300" spc="225" dirty="0">
                <a:latin typeface="Tahoma"/>
                <a:cs typeface="Tahoma"/>
              </a:rPr>
              <a:t> compared</a:t>
            </a:r>
            <a:r>
              <a:rPr lang="en-US" sz="2300" spc="-90" dirty="0">
                <a:latin typeface="Tahoma"/>
                <a:cs typeface="Tahoma"/>
              </a:rPr>
              <a:t> </a:t>
            </a:r>
            <a:r>
              <a:rPr lang="en-US" sz="2300" spc="175" dirty="0">
                <a:latin typeface="Tahoma"/>
                <a:cs typeface="Tahoma"/>
              </a:rPr>
              <a:t>to</a:t>
            </a:r>
            <a:r>
              <a:rPr lang="en-US" sz="2300" spc="-85" dirty="0">
                <a:latin typeface="Tahoma"/>
                <a:cs typeface="Tahoma"/>
              </a:rPr>
              <a:t> </a:t>
            </a:r>
            <a:r>
              <a:rPr lang="en-US" sz="2300" spc="180" dirty="0">
                <a:latin typeface="Tahoma"/>
                <a:cs typeface="Tahoma"/>
              </a:rPr>
              <a:t>the</a:t>
            </a:r>
            <a:r>
              <a:rPr lang="en-US" sz="2300" spc="-85" dirty="0">
                <a:latin typeface="Tahoma"/>
                <a:cs typeface="Tahoma"/>
              </a:rPr>
              <a:t> </a:t>
            </a:r>
            <a:r>
              <a:rPr lang="en-US" sz="2300" spc="135" dirty="0">
                <a:latin typeface="Tahoma"/>
                <a:cs typeface="Tahoma"/>
              </a:rPr>
              <a:t>costs</a:t>
            </a:r>
            <a:r>
              <a:rPr lang="en-US" sz="2300" spc="-85" dirty="0">
                <a:latin typeface="Tahoma"/>
                <a:cs typeface="Tahoma"/>
              </a:rPr>
              <a:t> </a:t>
            </a:r>
            <a:r>
              <a:rPr lang="en-US" sz="2300" spc="120" dirty="0">
                <a:latin typeface="Tahoma"/>
                <a:cs typeface="Tahoma"/>
              </a:rPr>
              <a:t>of</a:t>
            </a:r>
            <a:r>
              <a:rPr lang="en-US" sz="2300" spc="-85" dirty="0">
                <a:latin typeface="Tahoma"/>
                <a:cs typeface="Tahoma"/>
              </a:rPr>
              <a:t> </a:t>
            </a:r>
            <a:r>
              <a:rPr lang="en-US" sz="2300" spc="160" dirty="0">
                <a:latin typeface="Tahoma"/>
                <a:cs typeface="Tahoma"/>
              </a:rPr>
              <a:t>traditional</a:t>
            </a:r>
            <a:r>
              <a:rPr lang="en-US" sz="2300" spc="-90" dirty="0">
                <a:latin typeface="Tahoma"/>
                <a:cs typeface="Tahoma"/>
              </a:rPr>
              <a:t> </a:t>
            </a:r>
            <a:r>
              <a:rPr lang="en-US" sz="2300" spc="130" dirty="0">
                <a:latin typeface="Tahoma"/>
                <a:cs typeface="Tahoma"/>
              </a:rPr>
              <a:t>delivery</a:t>
            </a:r>
            <a:r>
              <a:rPr lang="en-US" sz="2300" spc="-85" dirty="0">
                <a:latin typeface="Tahoma"/>
                <a:cs typeface="Tahoma"/>
              </a:rPr>
              <a:t> </a:t>
            </a:r>
            <a:r>
              <a:rPr lang="en-US" sz="2300" spc="220" dirty="0">
                <a:latin typeface="Tahoma"/>
                <a:cs typeface="Tahoma"/>
              </a:rPr>
              <a:t>methods</a:t>
            </a:r>
            <a:r>
              <a:rPr lang="en-US" sz="2300" spc="-85" dirty="0">
                <a:latin typeface="Tahoma"/>
                <a:cs typeface="Tahoma"/>
              </a:rPr>
              <a:t> </a:t>
            </a:r>
            <a:r>
              <a:rPr lang="en-US" sz="2300" spc="175" dirty="0">
                <a:latin typeface="Tahoma"/>
                <a:cs typeface="Tahoma"/>
              </a:rPr>
              <a:t>to </a:t>
            </a:r>
            <a:r>
              <a:rPr lang="en-US" sz="2300" spc="-705" dirty="0">
                <a:latin typeface="Tahoma"/>
                <a:cs typeface="Tahoma"/>
              </a:rPr>
              <a:t> </a:t>
            </a:r>
            <a:r>
              <a:rPr lang="en-US" sz="2300" spc="195" dirty="0">
                <a:latin typeface="Tahoma"/>
                <a:cs typeface="Tahoma"/>
              </a:rPr>
              <a:t>determine</a:t>
            </a:r>
            <a:r>
              <a:rPr lang="en-US" sz="2300" spc="-135" dirty="0">
                <a:latin typeface="Tahoma"/>
                <a:cs typeface="Tahoma"/>
              </a:rPr>
              <a:t> </a:t>
            </a:r>
            <a:r>
              <a:rPr lang="en-US" sz="2300" spc="180" dirty="0">
                <a:latin typeface="Tahoma"/>
                <a:cs typeface="Tahoma"/>
              </a:rPr>
              <a:t>the</a:t>
            </a:r>
            <a:r>
              <a:rPr lang="en-US" sz="2300" spc="-130" dirty="0">
                <a:latin typeface="Tahoma"/>
                <a:cs typeface="Tahoma"/>
              </a:rPr>
              <a:t> </a:t>
            </a:r>
            <a:r>
              <a:rPr lang="en-US" sz="2300" spc="215" dirty="0">
                <a:latin typeface="Tahoma"/>
                <a:cs typeface="Tahoma"/>
              </a:rPr>
              <a:t>most</a:t>
            </a:r>
            <a:r>
              <a:rPr lang="en-US" sz="2300" spc="-130" dirty="0">
                <a:latin typeface="Tahoma"/>
                <a:cs typeface="Tahoma"/>
              </a:rPr>
              <a:t> </a:t>
            </a:r>
            <a:r>
              <a:rPr lang="en-US" sz="2300" spc="120" dirty="0">
                <a:latin typeface="Tahoma"/>
                <a:cs typeface="Tahoma"/>
              </a:rPr>
              <a:t>cost-effective</a:t>
            </a:r>
            <a:r>
              <a:rPr lang="en-US" sz="2300" spc="-130" dirty="0">
                <a:latin typeface="Tahoma"/>
                <a:cs typeface="Tahoma"/>
              </a:rPr>
              <a:t> </a:t>
            </a:r>
            <a:r>
              <a:rPr lang="en-US" sz="2300" spc="120" dirty="0">
                <a:latin typeface="Tahoma"/>
                <a:cs typeface="Tahoma"/>
              </a:rPr>
              <a:t>solution (Goetz, 2022).</a:t>
            </a:r>
            <a:endParaRPr lang="en-US" sz="2300" dirty="0">
              <a:latin typeface="Tahoma"/>
              <a:cs typeface="Tahoma"/>
            </a:endParaRPr>
          </a:p>
        </p:txBody>
      </p:sp>
      <p:pic>
        <p:nvPicPr>
          <p:cNvPr id="13" name="object 13"/>
          <p:cNvPicPr/>
          <p:nvPr/>
        </p:nvPicPr>
        <p:blipFill>
          <a:blip r:embed="rId6" cstate="print"/>
          <a:stretch>
            <a:fillRect/>
          </a:stretch>
        </p:blipFill>
        <p:spPr>
          <a:xfrm>
            <a:off x="9564885" y="5871392"/>
            <a:ext cx="95250" cy="95249"/>
          </a:xfrm>
          <a:prstGeom prst="rect">
            <a:avLst/>
          </a:prstGeom>
        </p:spPr>
      </p:pic>
      <p:sp>
        <p:nvSpPr>
          <p:cNvPr id="14" name="object 14"/>
          <p:cNvSpPr txBox="1"/>
          <p:nvPr/>
        </p:nvSpPr>
        <p:spPr>
          <a:xfrm>
            <a:off x="9808020" y="5657390"/>
            <a:ext cx="7710805" cy="3593163"/>
          </a:xfrm>
          <a:prstGeom prst="rect">
            <a:avLst/>
          </a:prstGeom>
        </p:spPr>
        <p:txBody>
          <a:bodyPr vert="horz" wrap="square" lIns="0" tIns="12700" rIns="0" bIns="0" rtlCol="0">
            <a:spAutoFit/>
          </a:bodyPr>
          <a:lstStyle/>
          <a:p>
            <a:pPr marL="12700" marR="5080" algn="just">
              <a:lnSpc>
                <a:spcPct val="119300"/>
              </a:lnSpc>
              <a:spcBef>
                <a:spcPts val="100"/>
              </a:spcBef>
            </a:pPr>
            <a:r>
              <a:rPr sz="2200" b="1" u="sng" spc="170" dirty="0">
                <a:latin typeface="Tahoma"/>
                <a:cs typeface="Tahoma"/>
              </a:rPr>
              <a:t>Loading</a:t>
            </a:r>
            <a:r>
              <a:rPr sz="2200" b="1" u="sng" spc="-45" dirty="0">
                <a:latin typeface="Tahoma"/>
                <a:cs typeface="Tahoma"/>
              </a:rPr>
              <a:t> </a:t>
            </a:r>
            <a:r>
              <a:rPr sz="2200" b="1" u="sng" spc="210" dirty="0">
                <a:latin typeface="Tahoma"/>
                <a:cs typeface="Tahoma"/>
              </a:rPr>
              <a:t>and</a:t>
            </a:r>
            <a:r>
              <a:rPr sz="2200" b="1" u="sng" spc="-45" dirty="0">
                <a:latin typeface="Tahoma"/>
                <a:cs typeface="Tahoma"/>
              </a:rPr>
              <a:t> </a:t>
            </a:r>
            <a:r>
              <a:rPr sz="2200" b="1" u="sng" spc="114" dirty="0">
                <a:latin typeface="Tahoma"/>
                <a:cs typeface="Tahoma"/>
              </a:rPr>
              <a:t>recharging:</a:t>
            </a:r>
            <a:r>
              <a:rPr sz="2200" b="1" u="sng" spc="-40" dirty="0">
                <a:latin typeface="Tahoma"/>
                <a:cs typeface="Tahoma"/>
              </a:rPr>
              <a:t> </a:t>
            </a:r>
            <a:r>
              <a:rPr sz="2200" spc="140" dirty="0">
                <a:latin typeface="Tahoma"/>
                <a:cs typeface="Tahoma"/>
              </a:rPr>
              <a:t>Drones</a:t>
            </a:r>
            <a:r>
              <a:rPr sz="2200" spc="-45" dirty="0">
                <a:latin typeface="Tahoma"/>
                <a:cs typeface="Tahoma"/>
              </a:rPr>
              <a:t> </a:t>
            </a:r>
            <a:r>
              <a:rPr sz="2200" spc="185" dirty="0">
                <a:latin typeface="Tahoma"/>
                <a:cs typeface="Tahoma"/>
              </a:rPr>
              <a:t>will</a:t>
            </a:r>
            <a:r>
              <a:rPr sz="2200" spc="-45" dirty="0">
                <a:latin typeface="Tahoma"/>
                <a:cs typeface="Tahoma"/>
              </a:rPr>
              <a:t> </a:t>
            </a:r>
            <a:r>
              <a:rPr sz="2200" spc="190" dirty="0">
                <a:latin typeface="Tahoma"/>
                <a:cs typeface="Tahoma"/>
              </a:rPr>
              <a:t>need</a:t>
            </a:r>
            <a:r>
              <a:rPr sz="2200" spc="-40" dirty="0">
                <a:latin typeface="Tahoma"/>
                <a:cs typeface="Tahoma"/>
              </a:rPr>
              <a:t> </a:t>
            </a:r>
            <a:r>
              <a:rPr sz="2200" spc="165" dirty="0">
                <a:latin typeface="Tahoma"/>
                <a:cs typeface="Tahoma"/>
              </a:rPr>
              <a:t>to</a:t>
            </a:r>
            <a:r>
              <a:rPr sz="2200" spc="-45" dirty="0">
                <a:latin typeface="Tahoma"/>
                <a:cs typeface="Tahoma"/>
              </a:rPr>
              <a:t> </a:t>
            </a:r>
            <a:r>
              <a:rPr sz="2200" spc="204" dirty="0">
                <a:latin typeface="Tahoma"/>
                <a:cs typeface="Tahoma"/>
              </a:rPr>
              <a:t>be</a:t>
            </a:r>
            <a:r>
              <a:rPr sz="2200" spc="-45" dirty="0">
                <a:latin typeface="Tahoma"/>
                <a:cs typeface="Tahoma"/>
              </a:rPr>
              <a:t> </a:t>
            </a:r>
            <a:r>
              <a:rPr sz="2200" spc="190" dirty="0">
                <a:latin typeface="Tahoma"/>
                <a:cs typeface="Tahoma"/>
              </a:rPr>
              <a:t>loaded </a:t>
            </a:r>
            <a:r>
              <a:rPr sz="2200" spc="-675" dirty="0">
                <a:latin typeface="Tahoma"/>
                <a:cs typeface="Tahoma"/>
              </a:rPr>
              <a:t> </a:t>
            </a:r>
            <a:r>
              <a:rPr sz="2200" spc="210" dirty="0">
                <a:latin typeface="Tahoma"/>
                <a:cs typeface="Tahoma"/>
              </a:rPr>
              <a:t>with</a:t>
            </a:r>
            <a:r>
              <a:rPr sz="2200" spc="60" dirty="0">
                <a:latin typeface="Tahoma"/>
                <a:cs typeface="Tahoma"/>
              </a:rPr>
              <a:t> </a:t>
            </a:r>
            <a:r>
              <a:rPr sz="2200" spc="125" dirty="0">
                <a:latin typeface="Tahoma"/>
                <a:cs typeface="Tahoma"/>
              </a:rPr>
              <a:t>orders</a:t>
            </a:r>
            <a:r>
              <a:rPr sz="2200" spc="65" dirty="0">
                <a:latin typeface="Tahoma"/>
                <a:cs typeface="Tahoma"/>
              </a:rPr>
              <a:t> </a:t>
            </a:r>
            <a:r>
              <a:rPr sz="2200" spc="210" dirty="0">
                <a:latin typeface="Tahoma"/>
                <a:cs typeface="Tahoma"/>
              </a:rPr>
              <a:t>and</a:t>
            </a:r>
            <a:r>
              <a:rPr sz="2200" spc="65" dirty="0">
                <a:latin typeface="Tahoma"/>
                <a:cs typeface="Tahoma"/>
              </a:rPr>
              <a:t> </a:t>
            </a:r>
            <a:r>
              <a:rPr sz="2200" spc="160" dirty="0">
                <a:latin typeface="Tahoma"/>
                <a:cs typeface="Tahoma"/>
              </a:rPr>
              <a:t>recharged</a:t>
            </a:r>
            <a:r>
              <a:rPr sz="2200" spc="65" dirty="0">
                <a:latin typeface="Tahoma"/>
                <a:cs typeface="Tahoma"/>
              </a:rPr>
              <a:t> </a:t>
            </a:r>
            <a:r>
              <a:rPr sz="2200" spc="140" dirty="0">
                <a:latin typeface="Tahoma"/>
                <a:cs typeface="Tahoma"/>
              </a:rPr>
              <a:t>at</a:t>
            </a:r>
            <a:r>
              <a:rPr sz="2200" spc="65" dirty="0">
                <a:latin typeface="Tahoma"/>
                <a:cs typeface="Tahoma"/>
              </a:rPr>
              <a:t> </a:t>
            </a:r>
            <a:r>
              <a:rPr sz="2200" spc="165" dirty="0">
                <a:latin typeface="Tahoma"/>
                <a:cs typeface="Tahoma"/>
              </a:rPr>
              <a:t>designated</a:t>
            </a:r>
            <a:r>
              <a:rPr sz="2200" spc="65" dirty="0">
                <a:latin typeface="Tahoma"/>
                <a:cs typeface="Tahoma"/>
              </a:rPr>
              <a:t> </a:t>
            </a:r>
            <a:r>
              <a:rPr sz="2200" spc="70" dirty="0">
                <a:latin typeface="Tahoma"/>
                <a:cs typeface="Tahoma"/>
              </a:rPr>
              <a:t>bases,</a:t>
            </a:r>
            <a:r>
              <a:rPr sz="2200" spc="65" dirty="0">
                <a:latin typeface="Tahoma"/>
                <a:cs typeface="Tahoma"/>
              </a:rPr>
              <a:t> </a:t>
            </a:r>
            <a:r>
              <a:rPr sz="2200" spc="229" dirty="0">
                <a:latin typeface="Tahoma"/>
                <a:cs typeface="Tahoma"/>
              </a:rPr>
              <a:t>which </a:t>
            </a:r>
            <a:r>
              <a:rPr sz="2200" spc="-675" dirty="0">
                <a:latin typeface="Tahoma"/>
                <a:cs typeface="Tahoma"/>
              </a:rPr>
              <a:t> </a:t>
            </a:r>
            <a:r>
              <a:rPr sz="2200" spc="190" dirty="0">
                <a:latin typeface="Tahoma"/>
                <a:cs typeface="Tahoma"/>
              </a:rPr>
              <a:t>need </a:t>
            </a:r>
            <a:r>
              <a:rPr sz="2200" spc="165" dirty="0">
                <a:latin typeface="Tahoma"/>
                <a:cs typeface="Tahoma"/>
              </a:rPr>
              <a:t>to </a:t>
            </a:r>
            <a:r>
              <a:rPr sz="2200" spc="204" dirty="0">
                <a:latin typeface="Tahoma"/>
                <a:cs typeface="Tahoma"/>
              </a:rPr>
              <a:t>be </a:t>
            </a:r>
            <a:r>
              <a:rPr sz="2200" spc="130" dirty="0">
                <a:latin typeface="Tahoma"/>
                <a:cs typeface="Tahoma"/>
              </a:rPr>
              <a:t>strategically </a:t>
            </a:r>
            <a:r>
              <a:rPr sz="2200" spc="175" dirty="0">
                <a:latin typeface="Tahoma"/>
                <a:cs typeface="Tahoma"/>
              </a:rPr>
              <a:t>located </a:t>
            </a:r>
            <a:r>
              <a:rPr sz="2200" spc="165" dirty="0">
                <a:latin typeface="Tahoma"/>
                <a:cs typeface="Tahoma"/>
              </a:rPr>
              <a:t>to </a:t>
            </a:r>
            <a:r>
              <a:rPr sz="2200" spc="200" dirty="0">
                <a:latin typeface="Tahoma"/>
                <a:cs typeface="Tahoma"/>
              </a:rPr>
              <a:t>optimize </a:t>
            </a:r>
            <a:r>
              <a:rPr sz="2200" spc="125" dirty="0">
                <a:latin typeface="Tahoma"/>
                <a:cs typeface="Tahoma"/>
              </a:rPr>
              <a:t>delivery </a:t>
            </a:r>
            <a:r>
              <a:rPr sz="2200" spc="130" dirty="0">
                <a:latin typeface="Tahoma"/>
                <a:cs typeface="Tahoma"/>
              </a:rPr>
              <a:t> </a:t>
            </a:r>
            <a:r>
              <a:rPr sz="2200" spc="180" dirty="0">
                <a:latin typeface="Tahoma"/>
                <a:cs typeface="Tahoma"/>
              </a:rPr>
              <a:t>times</a:t>
            </a:r>
            <a:r>
              <a:rPr sz="2200" spc="-130" dirty="0">
                <a:latin typeface="Tahoma"/>
                <a:cs typeface="Tahoma"/>
              </a:rPr>
              <a:t> </a:t>
            </a:r>
            <a:r>
              <a:rPr sz="2200" spc="210" dirty="0">
                <a:latin typeface="Tahoma"/>
                <a:cs typeface="Tahoma"/>
              </a:rPr>
              <a:t>and</a:t>
            </a:r>
            <a:r>
              <a:rPr sz="2200" spc="-125" dirty="0">
                <a:latin typeface="Tahoma"/>
                <a:cs typeface="Tahoma"/>
              </a:rPr>
              <a:t> </a:t>
            </a:r>
            <a:r>
              <a:rPr sz="2200" spc="225" dirty="0">
                <a:latin typeface="Tahoma"/>
                <a:cs typeface="Tahoma"/>
              </a:rPr>
              <a:t>minimize</a:t>
            </a:r>
            <a:r>
              <a:rPr sz="2200" spc="-125" dirty="0">
                <a:latin typeface="Tahoma"/>
                <a:cs typeface="Tahoma"/>
              </a:rPr>
              <a:t> </a:t>
            </a:r>
            <a:r>
              <a:rPr sz="2200" spc="155" dirty="0">
                <a:latin typeface="Tahoma"/>
                <a:cs typeface="Tahoma"/>
              </a:rPr>
              <a:t>operational</a:t>
            </a:r>
            <a:r>
              <a:rPr sz="2200" spc="-120" dirty="0">
                <a:latin typeface="Tahoma"/>
                <a:cs typeface="Tahoma"/>
              </a:rPr>
              <a:t> </a:t>
            </a:r>
            <a:r>
              <a:rPr sz="2200" spc="75" dirty="0">
                <a:latin typeface="Tahoma"/>
                <a:cs typeface="Tahoma"/>
              </a:rPr>
              <a:t>costs.</a:t>
            </a:r>
            <a:endParaRPr sz="2200" dirty="0">
              <a:latin typeface="Tahoma"/>
              <a:cs typeface="Tahoma"/>
            </a:endParaRPr>
          </a:p>
          <a:p>
            <a:pPr>
              <a:lnSpc>
                <a:spcPct val="100000"/>
              </a:lnSpc>
              <a:spcBef>
                <a:spcPts val="10"/>
              </a:spcBef>
            </a:pPr>
            <a:endParaRPr sz="2600" dirty="0">
              <a:latin typeface="Tahoma"/>
              <a:cs typeface="Tahoma"/>
            </a:endParaRPr>
          </a:p>
          <a:p>
            <a:pPr marL="12700" marR="5080" algn="just">
              <a:lnSpc>
                <a:spcPct val="119300"/>
              </a:lnSpc>
            </a:pPr>
            <a:r>
              <a:rPr sz="2200" b="1" u="sng" spc="80" dirty="0">
                <a:latin typeface="Tahoma"/>
                <a:cs typeface="Tahoma"/>
              </a:rPr>
              <a:t>Storage:</a:t>
            </a:r>
            <a:r>
              <a:rPr sz="2200" spc="85" dirty="0">
                <a:latin typeface="Tahoma"/>
                <a:cs typeface="Tahoma"/>
              </a:rPr>
              <a:t> </a:t>
            </a:r>
            <a:r>
              <a:rPr sz="2200" spc="155" dirty="0">
                <a:latin typeface="Tahoma"/>
                <a:cs typeface="Tahoma"/>
              </a:rPr>
              <a:t>Overnight</a:t>
            </a:r>
            <a:r>
              <a:rPr sz="2200" spc="160" dirty="0">
                <a:latin typeface="Tahoma"/>
                <a:cs typeface="Tahoma"/>
              </a:rPr>
              <a:t> </a:t>
            </a:r>
            <a:r>
              <a:rPr sz="2200" spc="210" dirty="0">
                <a:latin typeface="Tahoma"/>
                <a:cs typeface="Tahoma"/>
              </a:rPr>
              <a:t>and</a:t>
            </a:r>
            <a:r>
              <a:rPr sz="2200" spc="215" dirty="0">
                <a:latin typeface="Tahoma"/>
                <a:cs typeface="Tahoma"/>
              </a:rPr>
              <a:t> </a:t>
            </a:r>
            <a:r>
              <a:rPr sz="2200" spc="145" dirty="0">
                <a:latin typeface="Tahoma"/>
                <a:cs typeface="Tahoma"/>
              </a:rPr>
              <a:t>weather-related</a:t>
            </a:r>
            <a:r>
              <a:rPr sz="2200" spc="150" dirty="0">
                <a:latin typeface="Tahoma"/>
                <a:cs typeface="Tahoma"/>
              </a:rPr>
              <a:t> </a:t>
            </a:r>
            <a:r>
              <a:rPr sz="2200" spc="125" dirty="0">
                <a:latin typeface="Tahoma"/>
                <a:cs typeface="Tahoma"/>
              </a:rPr>
              <a:t>storage </a:t>
            </a:r>
            <a:r>
              <a:rPr sz="2200" spc="-675" dirty="0">
                <a:latin typeface="Tahoma"/>
                <a:cs typeface="Tahoma"/>
              </a:rPr>
              <a:t> </a:t>
            </a:r>
            <a:r>
              <a:rPr sz="2200" spc="145" dirty="0">
                <a:latin typeface="Tahoma"/>
                <a:cs typeface="Tahoma"/>
              </a:rPr>
              <a:t>solutions</a:t>
            </a:r>
            <a:r>
              <a:rPr sz="2200" spc="40" dirty="0">
                <a:latin typeface="Tahoma"/>
                <a:cs typeface="Tahoma"/>
              </a:rPr>
              <a:t> </a:t>
            </a:r>
            <a:r>
              <a:rPr sz="2200" spc="190" dirty="0">
                <a:latin typeface="Tahoma"/>
                <a:cs typeface="Tahoma"/>
              </a:rPr>
              <a:t>need</a:t>
            </a:r>
            <a:r>
              <a:rPr sz="2200" spc="40" dirty="0">
                <a:latin typeface="Tahoma"/>
                <a:cs typeface="Tahoma"/>
              </a:rPr>
              <a:t> </a:t>
            </a:r>
            <a:r>
              <a:rPr sz="2200" spc="165" dirty="0">
                <a:latin typeface="Tahoma"/>
                <a:cs typeface="Tahoma"/>
              </a:rPr>
              <a:t>to</a:t>
            </a:r>
            <a:r>
              <a:rPr sz="2200" spc="40" dirty="0">
                <a:latin typeface="Tahoma"/>
                <a:cs typeface="Tahoma"/>
              </a:rPr>
              <a:t> </a:t>
            </a:r>
            <a:r>
              <a:rPr sz="2200" spc="204" dirty="0">
                <a:latin typeface="Tahoma"/>
                <a:cs typeface="Tahoma"/>
              </a:rPr>
              <a:t>be</a:t>
            </a:r>
            <a:r>
              <a:rPr sz="2200" spc="40" dirty="0">
                <a:latin typeface="Tahoma"/>
                <a:cs typeface="Tahoma"/>
              </a:rPr>
              <a:t> </a:t>
            </a:r>
            <a:r>
              <a:rPr sz="2200" spc="155" dirty="0">
                <a:latin typeface="Tahoma"/>
                <a:cs typeface="Tahoma"/>
              </a:rPr>
              <a:t>established</a:t>
            </a:r>
            <a:r>
              <a:rPr sz="2200" spc="40" dirty="0">
                <a:latin typeface="Tahoma"/>
                <a:cs typeface="Tahoma"/>
              </a:rPr>
              <a:t> </a:t>
            </a:r>
            <a:r>
              <a:rPr sz="2200" spc="165" dirty="0">
                <a:latin typeface="Tahoma"/>
                <a:cs typeface="Tahoma"/>
              </a:rPr>
              <a:t>to</a:t>
            </a:r>
            <a:r>
              <a:rPr sz="2200" spc="40" dirty="0">
                <a:latin typeface="Tahoma"/>
                <a:cs typeface="Tahoma"/>
              </a:rPr>
              <a:t> </a:t>
            </a:r>
            <a:r>
              <a:rPr sz="2200" spc="165" dirty="0">
                <a:latin typeface="Tahoma"/>
                <a:cs typeface="Tahoma"/>
              </a:rPr>
              <a:t>protect</a:t>
            </a:r>
            <a:r>
              <a:rPr sz="2200" spc="40" dirty="0">
                <a:latin typeface="Tahoma"/>
                <a:cs typeface="Tahoma"/>
              </a:rPr>
              <a:t> </a:t>
            </a:r>
            <a:r>
              <a:rPr sz="2200" spc="175" dirty="0">
                <a:latin typeface="Tahoma"/>
                <a:cs typeface="Tahoma"/>
              </a:rPr>
              <a:t>the</a:t>
            </a:r>
            <a:r>
              <a:rPr sz="2200" spc="45" dirty="0">
                <a:latin typeface="Tahoma"/>
                <a:cs typeface="Tahoma"/>
              </a:rPr>
              <a:t> </a:t>
            </a:r>
            <a:r>
              <a:rPr sz="2200" spc="155" dirty="0">
                <a:latin typeface="Tahoma"/>
                <a:cs typeface="Tahoma"/>
              </a:rPr>
              <a:t>drones </a:t>
            </a:r>
            <a:r>
              <a:rPr sz="2200" spc="-680" dirty="0">
                <a:latin typeface="Tahoma"/>
                <a:cs typeface="Tahoma"/>
              </a:rPr>
              <a:t> </a:t>
            </a:r>
            <a:r>
              <a:rPr sz="2200" spc="210" dirty="0">
                <a:latin typeface="Tahoma"/>
                <a:cs typeface="Tahoma"/>
              </a:rPr>
              <a:t>and</a:t>
            </a:r>
            <a:r>
              <a:rPr sz="2200" spc="-130" dirty="0">
                <a:latin typeface="Tahoma"/>
                <a:cs typeface="Tahoma"/>
              </a:rPr>
              <a:t> </a:t>
            </a:r>
            <a:r>
              <a:rPr sz="2200" spc="140" dirty="0">
                <a:latin typeface="Tahoma"/>
                <a:cs typeface="Tahoma"/>
              </a:rPr>
              <a:t>their</a:t>
            </a:r>
            <a:r>
              <a:rPr sz="2200" spc="-125" dirty="0">
                <a:latin typeface="Tahoma"/>
                <a:cs typeface="Tahoma"/>
              </a:rPr>
              <a:t> </a:t>
            </a:r>
            <a:r>
              <a:rPr sz="2200" spc="204" dirty="0">
                <a:latin typeface="Tahoma"/>
                <a:cs typeface="Tahoma"/>
              </a:rPr>
              <a:t>components</a:t>
            </a:r>
            <a:r>
              <a:rPr sz="2200" spc="-125" dirty="0">
                <a:latin typeface="Tahoma"/>
                <a:cs typeface="Tahoma"/>
              </a:rPr>
              <a:t> </a:t>
            </a:r>
            <a:r>
              <a:rPr sz="2200" spc="185" dirty="0">
                <a:latin typeface="Tahoma"/>
                <a:cs typeface="Tahoma"/>
              </a:rPr>
              <a:t>from</a:t>
            </a:r>
            <a:r>
              <a:rPr sz="2200" spc="-125" dirty="0">
                <a:latin typeface="Tahoma"/>
                <a:cs typeface="Tahoma"/>
              </a:rPr>
              <a:t> </a:t>
            </a:r>
            <a:r>
              <a:rPr sz="2200" spc="155" dirty="0">
                <a:latin typeface="Tahoma"/>
                <a:cs typeface="Tahoma"/>
              </a:rPr>
              <a:t>damage.</a:t>
            </a:r>
            <a:endParaRPr sz="2200" dirty="0">
              <a:latin typeface="Tahoma"/>
              <a:cs typeface="Tahoma"/>
            </a:endParaRPr>
          </a:p>
        </p:txBody>
      </p:sp>
      <p:pic>
        <p:nvPicPr>
          <p:cNvPr id="15" name="object 15"/>
          <p:cNvPicPr/>
          <p:nvPr/>
        </p:nvPicPr>
        <p:blipFill>
          <a:blip r:embed="rId6" cstate="print"/>
          <a:stretch>
            <a:fillRect/>
          </a:stretch>
        </p:blipFill>
        <p:spPr>
          <a:xfrm>
            <a:off x="9564885" y="7871642"/>
            <a:ext cx="95250" cy="9524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6643954" y="0"/>
            <a:ext cx="11824335" cy="10289540"/>
            <a:chOff x="6475512" y="0"/>
            <a:chExt cx="11824335" cy="10289540"/>
          </a:xfrm>
        </p:grpSpPr>
        <p:pic>
          <p:nvPicPr>
            <p:cNvPr id="3" name="object 3"/>
            <p:cNvPicPr/>
            <p:nvPr/>
          </p:nvPicPr>
          <p:blipFill>
            <a:blip r:embed="rId2" cstate="print"/>
            <a:stretch>
              <a:fillRect/>
            </a:stretch>
          </p:blipFill>
          <p:spPr>
            <a:xfrm>
              <a:off x="6475512" y="1"/>
              <a:ext cx="11812484" cy="10286998"/>
            </a:xfrm>
            <a:prstGeom prst="rect">
              <a:avLst/>
            </a:prstGeom>
          </p:spPr>
        </p:pic>
        <p:pic>
          <p:nvPicPr>
            <p:cNvPr id="4" name="object 4"/>
            <p:cNvPicPr/>
            <p:nvPr/>
          </p:nvPicPr>
          <p:blipFill>
            <a:blip r:embed="rId3" cstate="print"/>
            <a:stretch>
              <a:fillRect/>
            </a:stretch>
          </p:blipFill>
          <p:spPr>
            <a:xfrm>
              <a:off x="12045002" y="0"/>
              <a:ext cx="6254838" cy="6376921"/>
            </a:xfrm>
            <a:prstGeom prst="rect">
              <a:avLst/>
            </a:prstGeom>
          </p:spPr>
        </p:pic>
      </p:grpSp>
      <p:pic>
        <p:nvPicPr>
          <p:cNvPr id="5" name="object 5"/>
          <p:cNvPicPr/>
          <p:nvPr/>
        </p:nvPicPr>
        <p:blipFill>
          <a:blip r:embed="rId4" cstate="print"/>
          <a:stretch>
            <a:fillRect/>
          </a:stretch>
        </p:blipFill>
        <p:spPr>
          <a:xfrm>
            <a:off x="1" y="7081661"/>
            <a:ext cx="5487288" cy="3216144"/>
          </a:xfrm>
          <a:prstGeom prst="rect">
            <a:avLst/>
          </a:prstGeom>
        </p:spPr>
      </p:pic>
      <p:sp>
        <p:nvSpPr>
          <p:cNvPr id="6" name="object 6"/>
          <p:cNvSpPr txBox="1">
            <a:spLocks noGrp="1"/>
          </p:cNvSpPr>
          <p:nvPr>
            <p:ph type="title"/>
          </p:nvPr>
        </p:nvSpPr>
        <p:spPr>
          <a:xfrm>
            <a:off x="990600" y="446477"/>
            <a:ext cx="6235065" cy="1520929"/>
          </a:xfrm>
          <a:prstGeom prst="rect">
            <a:avLst/>
          </a:prstGeom>
        </p:spPr>
        <p:txBody>
          <a:bodyPr vert="horz" wrap="square" lIns="0" tIns="12700" rIns="0" bIns="0" rtlCol="0">
            <a:spAutoFit/>
          </a:bodyPr>
          <a:lstStyle/>
          <a:p>
            <a:pPr marL="12700">
              <a:lnSpc>
                <a:spcPct val="100000"/>
              </a:lnSpc>
              <a:spcBef>
                <a:spcPts val="100"/>
              </a:spcBef>
            </a:pPr>
            <a:r>
              <a:rPr lang="en-US" sz="4900" b="1" spc="-815" dirty="0">
                <a:latin typeface="Tahoma"/>
                <a:cs typeface="Tahoma"/>
              </a:rPr>
              <a:t>4 .  </a:t>
            </a:r>
            <a:r>
              <a:rPr sz="4900" b="1" spc="-815" dirty="0">
                <a:latin typeface="Tahoma"/>
                <a:cs typeface="Tahoma"/>
              </a:rPr>
              <a:t>I</a:t>
            </a:r>
            <a:r>
              <a:rPr lang="en-US" sz="4900" b="1" spc="-815" dirty="0">
                <a:latin typeface="Tahoma"/>
                <a:cs typeface="Tahoma"/>
              </a:rPr>
              <a:t> </a:t>
            </a:r>
            <a:r>
              <a:rPr sz="4900" b="1" spc="70" dirty="0">
                <a:latin typeface="Tahoma"/>
                <a:cs typeface="Tahoma"/>
              </a:rPr>
              <a:t>N</a:t>
            </a:r>
            <a:r>
              <a:rPr sz="4900" b="1" spc="114" dirty="0">
                <a:latin typeface="Tahoma"/>
                <a:cs typeface="Tahoma"/>
              </a:rPr>
              <a:t>C</a:t>
            </a:r>
            <a:r>
              <a:rPr sz="4900" b="1" spc="-20" dirty="0">
                <a:latin typeface="Tahoma"/>
                <a:cs typeface="Tahoma"/>
              </a:rPr>
              <a:t>R</a:t>
            </a:r>
            <a:r>
              <a:rPr sz="4900" b="1" spc="280" dirty="0">
                <a:latin typeface="Tahoma"/>
                <a:cs typeface="Tahoma"/>
              </a:rPr>
              <a:t>E</a:t>
            </a:r>
            <a:r>
              <a:rPr sz="4900" b="1" spc="409" dirty="0">
                <a:latin typeface="Tahoma"/>
                <a:cs typeface="Tahoma"/>
              </a:rPr>
              <a:t>A</a:t>
            </a:r>
            <a:r>
              <a:rPr sz="4900" b="1" spc="45" dirty="0">
                <a:latin typeface="Tahoma"/>
                <a:cs typeface="Tahoma"/>
              </a:rPr>
              <a:t>S</a:t>
            </a:r>
            <a:r>
              <a:rPr sz="4900" b="1" spc="-815" dirty="0">
                <a:latin typeface="Tahoma"/>
                <a:cs typeface="Tahoma"/>
              </a:rPr>
              <a:t>I</a:t>
            </a:r>
            <a:r>
              <a:rPr lang="en-US" sz="4900" b="1" spc="-815" dirty="0">
                <a:latin typeface="Tahoma"/>
                <a:cs typeface="Tahoma"/>
              </a:rPr>
              <a:t> </a:t>
            </a:r>
            <a:r>
              <a:rPr sz="4900" b="1" spc="70" dirty="0">
                <a:latin typeface="Tahoma"/>
                <a:cs typeface="Tahoma"/>
              </a:rPr>
              <a:t>N</a:t>
            </a:r>
            <a:r>
              <a:rPr sz="4900" b="1" spc="-15" dirty="0">
                <a:latin typeface="Tahoma"/>
                <a:cs typeface="Tahoma"/>
              </a:rPr>
              <a:t>G</a:t>
            </a:r>
            <a:r>
              <a:rPr sz="4900" b="1" spc="-300" dirty="0">
                <a:latin typeface="Tahoma"/>
                <a:cs typeface="Tahoma"/>
              </a:rPr>
              <a:t> </a:t>
            </a:r>
            <a:r>
              <a:rPr sz="4900" b="1" spc="45" dirty="0">
                <a:latin typeface="Tahoma"/>
                <a:cs typeface="Tahoma"/>
              </a:rPr>
              <a:t>S</a:t>
            </a:r>
            <a:r>
              <a:rPr sz="4900" b="1" spc="409" dirty="0">
                <a:latin typeface="Tahoma"/>
                <a:cs typeface="Tahoma"/>
              </a:rPr>
              <a:t>A</a:t>
            </a:r>
            <a:r>
              <a:rPr sz="4900" b="1" spc="-70" dirty="0">
                <a:latin typeface="Tahoma"/>
                <a:cs typeface="Tahoma"/>
              </a:rPr>
              <a:t>L</a:t>
            </a:r>
            <a:r>
              <a:rPr sz="4900" b="1" spc="280" dirty="0">
                <a:latin typeface="Tahoma"/>
                <a:cs typeface="Tahoma"/>
              </a:rPr>
              <a:t>E</a:t>
            </a:r>
            <a:r>
              <a:rPr sz="4900" b="1" spc="50" dirty="0">
                <a:latin typeface="Tahoma"/>
                <a:cs typeface="Tahoma"/>
              </a:rPr>
              <a:t>S</a:t>
            </a:r>
            <a:endParaRPr sz="4900" dirty="0">
              <a:latin typeface="Tahoma"/>
              <a:cs typeface="Tahoma"/>
            </a:endParaRPr>
          </a:p>
        </p:txBody>
      </p:sp>
      <p:sp>
        <p:nvSpPr>
          <p:cNvPr id="7" name="object 7"/>
          <p:cNvSpPr txBox="1"/>
          <p:nvPr/>
        </p:nvSpPr>
        <p:spPr>
          <a:xfrm>
            <a:off x="349260" y="1959703"/>
            <a:ext cx="8886190" cy="920750"/>
          </a:xfrm>
          <a:prstGeom prst="rect">
            <a:avLst/>
          </a:prstGeom>
        </p:spPr>
        <p:txBody>
          <a:bodyPr vert="horz" wrap="square" lIns="0" tIns="12700" rIns="0" bIns="0" rtlCol="0">
            <a:spAutoFit/>
          </a:bodyPr>
          <a:lstStyle/>
          <a:p>
            <a:pPr marL="12700" marR="5080" indent="415925">
              <a:lnSpc>
                <a:spcPct val="122400"/>
              </a:lnSpc>
              <a:spcBef>
                <a:spcPts val="100"/>
              </a:spcBef>
            </a:pPr>
            <a:r>
              <a:rPr sz="2400" spc="-15" dirty="0">
                <a:latin typeface="Tahoma"/>
                <a:cs typeface="Tahoma"/>
              </a:rPr>
              <a:t>T</a:t>
            </a:r>
            <a:r>
              <a:rPr sz="2400" spc="195" dirty="0">
                <a:latin typeface="Tahoma"/>
                <a:cs typeface="Tahoma"/>
              </a:rPr>
              <a:t>o</a:t>
            </a:r>
            <a:r>
              <a:rPr sz="2400" spc="-135" dirty="0">
                <a:latin typeface="Tahoma"/>
                <a:cs typeface="Tahoma"/>
              </a:rPr>
              <a:t> </a:t>
            </a:r>
            <a:r>
              <a:rPr sz="2400" spc="130" dirty="0">
                <a:latin typeface="Tahoma"/>
                <a:cs typeface="Tahoma"/>
              </a:rPr>
              <a:t>i</a:t>
            </a:r>
            <a:r>
              <a:rPr sz="2400" spc="250" dirty="0">
                <a:latin typeface="Tahoma"/>
                <a:cs typeface="Tahoma"/>
              </a:rPr>
              <a:t>n</a:t>
            </a:r>
            <a:r>
              <a:rPr sz="2400" spc="245" dirty="0">
                <a:latin typeface="Tahoma"/>
                <a:cs typeface="Tahoma"/>
              </a:rPr>
              <a:t>c</a:t>
            </a:r>
            <a:r>
              <a:rPr sz="2400" spc="80" dirty="0">
                <a:latin typeface="Tahoma"/>
                <a:cs typeface="Tahoma"/>
              </a:rPr>
              <a:t>r</a:t>
            </a:r>
            <a:r>
              <a:rPr sz="2400" spc="145" dirty="0">
                <a:latin typeface="Tahoma"/>
                <a:cs typeface="Tahoma"/>
              </a:rPr>
              <a:t>ea</a:t>
            </a:r>
            <a:r>
              <a:rPr sz="2400" spc="55" dirty="0">
                <a:latin typeface="Tahoma"/>
                <a:cs typeface="Tahoma"/>
              </a:rPr>
              <a:t>s</a:t>
            </a:r>
            <a:r>
              <a:rPr sz="2400" spc="145" dirty="0">
                <a:latin typeface="Tahoma"/>
                <a:cs typeface="Tahoma"/>
              </a:rPr>
              <a:t>e</a:t>
            </a:r>
            <a:r>
              <a:rPr sz="2400" spc="-135" dirty="0">
                <a:latin typeface="Tahoma"/>
                <a:cs typeface="Tahoma"/>
              </a:rPr>
              <a:t> </a:t>
            </a:r>
            <a:r>
              <a:rPr sz="2400" spc="310" dirty="0">
                <a:latin typeface="Tahoma"/>
                <a:cs typeface="Tahoma"/>
              </a:rPr>
              <a:t>K</a:t>
            </a:r>
            <a:r>
              <a:rPr sz="2400" spc="80" dirty="0">
                <a:latin typeface="Tahoma"/>
                <a:cs typeface="Tahoma"/>
              </a:rPr>
              <a:t>r</a:t>
            </a:r>
            <a:r>
              <a:rPr sz="2400" spc="195" dirty="0">
                <a:latin typeface="Tahoma"/>
                <a:cs typeface="Tahoma"/>
              </a:rPr>
              <a:t>o</a:t>
            </a:r>
            <a:r>
              <a:rPr sz="2400" spc="204" dirty="0">
                <a:latin typeface="Tahoma"/>
                <a:cs typeface="Tahoma"/>
              </a:rPr>
              <a:t>g</a:t>
            </a:r>
            <a:r>
              <a:rPr sz="2400" spc="145" dirty="0">
                <a:latin typeface="Tahoma"/>
                <a:cs typeface="Tahoma"/>
              </a:rPr>
              <a:t>e</a:t>
            </a:r>
            <a:r>
              <a:rPr sz="2400" spc="80" dirty="0">
                <a:latin typeface="Tahoma"/>
                <a:cs typeface="Tahoma"/>
              </a:rPr>
              <a:t>r</a:t>
            </a:r>
            <a:r>
              <a:rPr sz="2400" spc="-135" dirty="0">
                <a:latin typeface="Tahoma"/>
                <a:cs typeface="Tahoma"/>
              </a:rPr>
              <a:t> </a:t>
            </a:r>
            <a:r>
              <a:rPr sz="2400" spc="245" dirty="0">
                <a:latin typeface="Tahoma"/>
                <a:cs typeface="Tahoma"/>
              </a:rPr>
              <a:t>c</a:t>
            </a:r>
            <a:r>
              <a:rPr sz="2400" spc="195" dirty="0">
                <a:latin typeface="Tahoma"/>
                <a:cs typeface="Tahoma"/>
              </a:rPr>
              <a:t>o</a:t>
            </a:r>
            <a:r>
              <a:rPr sz="2400" spc="484" dirty="0">
                <a:latin typeface="Tahoma"/>
                <a:cs typeface="Tahoma"/>
              </a:rPr>
              <a:t>m</a:t>
            </a:r>
            <a:r>
              <a:rPr sz="2400" spc="305" dirty="0">
                <a:latin typeface="Tahoma"/>
                <a:cs typeface="Tahoma"/>
              </a:rPr>
              <a:t>p</a:t>
            </a:r>
            <a:r>
              <a:rPr sz="2400" spc="145" dirty="0">
                <a:latin typeface="Tahoma"/>
                <a:cs typeface="Tahoma"/>
              </a:rPr>
              <a:t>a</a:t>
            </a:r>
            <a:r>
              <a:rPr sz="2400" spc="250" dirty="0">
                <a:latin typeface="Tahoma"/>
                <a:cs typeface="Tahoma"/>
              </a:rPr>
              <a:t>n</a:t>
            </a:r>
            <a:r>
              <a:rPr sz="2400" spc="75" dirty="0">
                <a:latin typeface="Tahoma"/>
                <a:cs typeface="Tahoma"/>
              </a:rPr>
              <a:t>y</a:t>
            </a:r>
            <a:r>
              <a:rPr sz="2400" spc="-135" dirty="0">
                <a:latin typeface="Tahoma"/>
                <a:cs typeface="Tahoma"/>
              </a:rPr>
              <a:t> </a:t>
            </a:r>
            <a:r>
              <a:rPr sz="2400" spc="55" dirty="0">
                <a:latin typeface="Tahoma"/>
                <a:cs typeface="Tahoma"/>
              </a:rPr>
              <a:t>s</a:t>
            </a:r>
            <a:r>
              <a:rPr sz="2400" spc="145" dirty="0">
                <a:latin typeface="Tahoma"/>
                <a:cs typeface="Tahoma"/>
              </a:rPr>
              <a:t>a</a:t>
            </a:r>
            <a:r>
              <a:rPr sz="2400" spc="155" dirty="0">
                <a:latin typeface="Tahoma"/>
                <a:cs typeface="Tahoma"/>
              </a:rPr>
              <a:t>l</a:t>
            </a:r>
            <a:r>
              <a:rPr sz="2400" spc="145" dirty="0">
                <a:latin typeface="Tahoma"/>
                <a:cs typeface="Tahoma"/>
              </a:rPr>
              <a:t>e</a:t>
            </a:r>
            <a:r>
              <a:rPr sz="2400" spc="55" dirty="0">
                <a:latin typeface="Tahoma"/>
                <a:cs typeface="Tahoma"/>
              </a:rPr>
              <a:t>s</a:t>
            </a:r>
            <a:r>
              <a:rPr sz="2400" spc="-135" dirty="0">
                <a:latin typeface="Tahoma"/>
                <a:cs typeface="Tahoma"/>
              </a:rPr>
              <a:t> </a:t>
            </a:r>
            <a:r>
              <a:rPr sz="2400" spc="305" dirty="0">
                <a:latin typeface="Tahoma"/>
                <a:cs typeface="Tahoma"/>
              </a:rPr>
              <a:t>b</a:t>
            </a:r>
            <a:r>
              <a:rPr sz="2400" spc="75" dirty="0">
                <a:latin typeface="Tahoma"/>
                <a:cs typeface="Tahoma"/>
              </a:rPr>
              <a:t>y</a:t>
            </a:r>
            <a:r>
              <a:rPr sz="2400" spc="-135" dirty="0">
                <a:latin typeface="Tahoma"/>
                <a:cs typeface="Tahoma"/>
              </a:rPr>
              <a:t> </a:t>
            </a:r>
            <a:r>
              <a:rPr sz="2400" spc="-385" dirty="0">
                <a:latin typeface="Tahoma"/>
                <a:cs typeface="Tahoma"/>
              </a:rPr>
              <a:t>1</a:t>
            </a:r>
            <a:r>
              <a:rPr sz="2400" spc="-10" dirty="0">
                <a:latin typeface="Tahoma"/>
                <a:cs typeface="Tahoma"/>
              </a:rPr>
              <a:t>%</a:t>
            </a:r>
            <a:r>
              <a:rPr sz="2400" spc="-215" dirty="0">
                <a:latin typeface="Tahoma"/>
                <a:cs typeface="Tahoma"/>
              </a:rPr>
              <a:t>,</a:t>
            </a:r>
            <a:r>
              <a:rPr sz="2400" spc="-135" dirty="0">
                <a:latin typeface="Tahoma"/>
                <a:cs typeface="Tahoma"/>
              </a:rPr>
              <a:t> </a:t>
            </a:r>
            <a:r>
              <a:rPr sz="2400" spc="100" dirty="0">
                <a:latin typeface="Tahoma"/>
                <a:cs typeface="Tahoma"/>
              </a:rPr>
              <a:t>2</a:t>
            </a:r>
            <a:r>
              <a:rPr sz="2400" spc="-10" dirty="0">
                <a:latin typeface="Tahoma"/>
                <a:cs typeface="Tahoma"/>
              </a:rPr>
              <a:t>%</a:t>
            </a:r>
            <a:r>
              <a:rPr sz="2400" spc="-215" dirty="0">
                <a:latin typeface="Tahoma"/>
                <a:cs typeface="Tahoma"/>
              </a:rPr>
              <a:t>,</a:t>
            </a:r>
            <a:r>
              <a:rPr sz="2400" spc="-135" dirty="0">
                <a:latin typeface="Tahoma"/>
                <a:cs typeface="Tahoma"/>
              </a:rPr>
              <a:t> </a:t>
            </a:r>
            <a:r>
              <a:rPr sz="2400" spc="145" dirty="0">
                <a:latin typeface="Tahoma"/>
                <a:cs typeface="Tahoma"/>
              </a:rPr>
              <a:t>a</a:t>
            </a:r>
            <a:r>
              <a:rPr sz="2400" spc="250" dirty="0">
                <a:latin typeface="Tahoma"/>
                <a:cs typeface="Tahoma"/>
              </a:rPr>
              <a:t>n</a:t>
            </a:r>
            <a:r>
              <a:rPr sz="2400" spc="310" dirty="0">
                <a:latin typeface="Tahoma"/>
                <a:cs typeface="Tahoma"/>
              </a:rPr>
              <a:t>d</a:t>
            </a:r>
            <a:r>
              <a:rPr sz="2400" spc="-135" dirty="0">
                <a:latin typeface="Tahoma"/>
                <a:cs typeface="Tahoma"/>
              </a:rPr>
              <a:t> </a:t>
            </a:r>
            <a:r>
              <a:rPr sz="2400" spc="-20" dirty="0">
                <a:latin typeface="Tahoma"/>
                <a:cs typeface="Tahoma"/>
              </a:rPr>
              <a:t>3</a:t>
            </a:r>
            <a:r>
              <a:rPr sz="2400" spc="-10" dirty="0">
                <a:latin typeface="Tahoma"/>
                <a:cs typeface="Tahoma"/>
              </a:rPr>
              <a:t>%</a:t>
            </a:r>
            <a:r>
              <a:rPr sz="2400" spc="-220" dirty="0">
                <a:latin typeface="Tahoma"/>
                <a:cs typeface="Tahoma"/>
              </a:rPr>
              <a:t>,  </a:t>
            </a:r>
            <a:r>
              <a:rPr sz="2400" spc="114" dirty="0">
                <a:latin typeface="Tahoma"/>
                <a:cs typeface="Tahoma"/>
              </a:rPr>
              <a:t>respectively,</a:t>
            </a:r>
            <a:r>
              <a:rPr sz="2400" spc="-135" dirty="0">
                <a:latin typeface="Tahoma"/>
                <a:cs typeface="Tahoma"/>
              </a:rPr>
              <a:t> </a:t>
            </a:r>
            <a:r>
              <a:rPr sz="2400" spc="195" dirty="0">
                <a:latin typeface="Tahoma"/>
                <a:cs typeface="Tahoma"/>
              </a:rPr>
              <a:t>the</a:t>
            </a:r>
            <a:r>
              <a:rPr sz="2400" spc="-135" dirty="0">
                <a:latin typeface="Tahoma"/>
                <a:cs typeface="Tahoma"/>
              </a:rPr>
              <a:t> </a:t>
            </a:r>
            <a:r>
              <a:rPr sz="2400" spc="190" dirty="0">
                <a:latin typeface="Tahoma"/>
                <a:cs typeface="Tahoma"/>
              </a:rPr>
              <a:t>following</a:t>
            </a:r>
            <a:r>
              <a:rPr sz="2400" spc="-135" dirty="0">
                <a:latin typeface="Tahoma"/>
                <a:cs typeface="Tahoma"/>
              </a:rPr>
              <a:t> </a:t>
            </a:r>
            <a:r>
              <a:rPr sz="2400" spc="210" dirty="0">
                <a:latin typeface="Tahoma"/>
                <a:cs typeface="Tahoma"/>
              </a:rPr>
              <a:t>deployments</a:t>
            </a:r>
            <a:r>
              <a:rPr sz="2400" spc="-135" dirty="0">
                <a:latin typeface="Tahoma"/>
                <a:cs typeface="Tahoma"/>
              </a:rPr>
              <a:t> </a:t>
            </a:r>
            <a:r>
              <a:rPr sz="2400" spc="235" dirty="0">
                <a:latin typeface="Tahoma"/>
                <a:cs typeface="Tahoma"/>
              </a:rPr>
              <a:t>may</a:t>
            </a:r>
            <a:r>
              <a:rPr sz="2400" spc="-135" dirty="0">
                <a:latin typeface="Tahoma"/>
                <a:cs typeface="Tahoma"/>
              </a:rPr>
              <a:t> </a:t>
            </a:r>
            <a:r>
              <a:rPr sz="2400" spc="225" dirty="0">
                <a:latin typeface="Tahoma"/>
                <a:cs typeface="Tahoma"/>
              </a:rPr>
              <a:t>be</a:t>
            </a:r>
            <a:r>
              <a:rPr sz="2400" spc="-130" dirty="0">
                <a:latin typeface="Tahoma"/>
                <a:cs typeface="Tahoma"/>
              </a:rPr>
              <a:t> </a:t>
            </a:r>
            <a:r>
              <a:rPr sz="2400" spc="85" dirty="0">
                <a:latin typeface="Tahoma"/>
                <a:cs typeface="Tahoma"/>
              </a:rPr>
              <a:t>necessary:</a:t>
            </a:r>
            <a:endParaRPr sz="2400" dirty="0">
              <a:latin typeface="Tahoma"/>
              <a:cs typeface="Tahoma"/>
            </a:endParaRPr>
          </a:p>
        </p:txBody>
      </p:sp>
      <p:sp>
        <p:nvSpPr>
          <p:cNvPr id="8" name="object 8"/>
          <p:cNvSpPr txBox="1"/>
          <p:nvPr/>
        </p:nvSpPr>
        <p:spPr>
          <a:xfrm>
            <a:off x="742820" y="3752382"/>
            <a:ext cx="2730500" cy="284480"/>
          </a:xfrm>
          <a:prstGeom prst="rect">
            <a:avLst/>
          </a:prstGeom>
        </p:spPr>
        <p:txBody>
          <a:bodyPr vert="horz" wrap="square" lIns="0" tIns="12700" rIns="0" bIns="0" rtlCol="0">
            <a:spAutoFit/>
          </a:bodyPr>
          <a:lstStyle/>
          <a:p>
            <a:pPr marL="12700">
              <a:lnSpc>
                <a:spcPct val="100000"/>
              </a:lnSpc>
              <a:spcBef>
                <a:spcPts val="100"/>
              </a:spcBef>
            </a:pPr>
            <a:r>
              <a:rPr sz="1700" spc="85" dirty="0">
                <a:solidFill>
                  <a:srgbClr val="FF0000"/>
                </a:solidFill>
                <a:latin typeface="Tahoma"/>
                <a:cs typeface="Tahoma"/>
              </a:rPr>
              <a:t>F</a:t>
            </a:r>
            <a:r>
              <a:rPr sz="1700" spc="130" dirty="0">
                <a:solidFill>
                  <a:srgbClr val="FF0000"/>
                </a:solidFill>
                <a:latin typeface="Tahoma"/>
                <a:cs typeface="Tahoma"/>
              </a:rPr>
              <a:t>o</a:t>
            </a:r>
            <a:r>
              <a:rPr sz="1700" spc="55" dirty="0">
                <a:solidFill>
                  <a:srgbClr val="FF0000"/>
                </a:solidFill>
                <a:latin typeface="Tahoma"/>
                <a:cs typeface="Tahoma"/>
              </a:rPr>
              <a:t>r</a:t>
            </a:r>
            <a:r>
              <a:rPr sz="1700" spc="-95" dirty="0">
                <a:solidFill>
                  <a:srgbClr val="FF0000"/>
                </a:solidFill>
                <a:latin typeface="Tahoma"/>
                <a:cs typeface="Tahoma"/>
              </a:rPr>
              <a:t> </a:t>
            </a:r>
            <a:r>
              <a:rPr sz="1700" spc="100" dirty="0">
                <a:solidFill>
                  <a:srgbClr val="FF0000"/>
                </a:solidFill>
                <a:latin typeface="Tahoma"/>
                <a:cs typeface="Tahoma"/>
              </a:rPr>
              <a:t>a</a:t>
            </a:r>
            <a:r>
              <a:rPr sz="1700" spc="-95" dirty="0">
                <a:solidFill>
                  <a:srgbClr val="FF0000"/>
                </a:solidFill>
                <a:latin typeface="Tahoma"/>
                <a:cs typeface="Tahoma"/>
              </a:rPr>
              <a:t> </a:t>
            </a:r>
            <a:r>
              <a:rPr sz="1700" spc="-280" dirty="0">
                <a:solidFill>
                  <a:srgbClr val="FF0000"/>
                </a:solidFill>
                <a:latin typeface="Tahoma"/>
                <a:cs typeface="Tahoma"/>
              </a:rPr>
              <a:t>1</a:t>
            </a:r>
            <a:r>
              <a:rPr sz="1700" spc="-10" dirty="0">
                <a:solidFill>
                  <a:srgbClr val="FF0000"/>
                </a:solidFill>
                <a:latin typeface="Tahoma"/>
                <a:cs typeface="Tahoma"/>
              </a:rPr>
              <a:t>%</a:t>
            </a:r>
            <a:r>
              <a:rPr sz="1700" spc="-95" dirty="0">
                <a:solidFill>
                  <a:srgbClr val="FF0000"/>
                </a:solidFill>
                <a:latin typeface="Tahoma"/>
                <a:cs typeface="Tahoma"/>
              </a:rPr>
              <a:t> </a:t>
            </a:r>
            <a:r>
              <a:rPr sz="1700" spc="85" dirty="0">
                <a:solidFill>
                  <a:srgbClr val="FF0000"/>
                </a:solidFill>
                <a:latin typeface="Tahoma"/>
                <a:cs typeface="Tahoma"/>
              </a:rPr>
              <a:t>i</a:t>
            </a:r>
            <a:r>
              <a:rPr sz="1700" spc="170" dirty="0">
                <a:solidFill>
                  <a:srgbClr val="FF0000"/>
                </a:solidFill>
                <a:latin typeface="Tahoma"/>
                <a:cs typeface="Tahoma"/>
              </a:rPr>
              <a:t>n</a:t>
            </a:r>
            <a:r>
              <a:rPr sz="1700" spc="165" dirty="0">
                <a:solidFill>
                  <a:srgbClr val="FF0000"/>
                </a:solidFill>
                <a:latin typeface="Tahoma"/>
                <a:cs typeface="Tahoma"/>
              </a:rPr>
              <a:t>c</a:t>
            </a:r>
            <a:r>
              <a:rPr sz="1700" spc="50" dirty="0">
                <a:solidFill>
                  <a:srgbClr val="FF0000"/>
                </a:solidFill>
                <a:latin typeface="Tahoma"/>
                <a:cs typeface="Tahoma"/>
              </a:rPr>
              <a:t>r</a:t>
            </a:r>
            <a:r>
              <a:rPr sz="1700" spc="95" dirty="0">
                <a:solidFill>
                  <a:srgbClr val="FF0000"/>
                </a:solidFill>
                <a:latin typeface="Tahoma"/>
                <a:cs typeface="Tahoma"/>
              </a:rPr>
              <a:t>ea</a:t>
            </a:r>
            <a:r>
              <a:rPr sz="1700" spc="35" dirty="0">
                <a:solidFill>
                  <a:srgbClr val="FF0000"/>
                </a:solidFill>
                <a:latin typeface="Tahoma"/>
                <a:cs typeface="Tahoma"/>
              </a:rPr>
              <a:t>s</a:t>
            </a:r>
            <a:r>
              <a:rPr sz="1700" spc="100" dirty="0">
                <a:solidFill>
                  <a:srgbClr val="FF0000"/>
                </a:solidFill>
                <a:latin typeface="Tahoma"/>
                <a:cs typeface="Tahoma"/>
              </a:rPr>
              <a:t>e</a:t>
            </a:r>
            <a:r>
              <a:rPr sz="1700" spc="-95" dirty="0">
                <a:solidFill>
                  <a:srgbClr val="FF0000"/>
                </a:solidFill>
                <a:latin typeface="Tahoma"/>
                <a:cs typeface="Tahoma"/>
              </a:rPr>
              <a:t> </a:t>
            </a:r>
            <a:r>
              <a:rPr sz="1700" spc="85" dirty="0">
                <a:solidFill>
                  <a:srgbClr val="FF0000"/>
                </a:solidFill>
                <a:latin typeface="Tahoma"/>
                <a:cs typeface="Tahoma"/>
              </a:rPr>
              <a:t>i</a:t>
            </a:r>
            <a:r>
              <a:rPr sz="1700" spc="175" dirty="0">
                <a:solidFill>
                  <a:srgbClr val="FF0000"/>
                </a:solidFill>
                <a:latin typeface="Tahoma"/>
                <a:cs typeface="Tahoma"/>
              </a:rPr>
              <a:t>n</a:t>
            </a:r>
            <a:r>
              <a:rPr sz="1700" spc="-95" dirty="0">
                <a:solidFill>
                  <a:srgbClr val="FF0000"/>
                </a:solidFill>
                <a:latin typeface="Tahoma"/>
                <a:cs typeface="Tahoma"/>
              </a:rPr>
              <a:t> </a:t>
            </a:r>
            <a:r>
              <a:rPr sz="1700" spc="35" dirty="0">
                <a:solidFill>
                  <a:srgbClr val="FF0000"/>
                </a:solidFill>
                <a:latin typeface="Tahoma"/>
                <a:cs typeface="Tahoma"/>
              </a:rPr>
              <a:t>s</a:t>
            </a:r>
            <a:r>
              <a:rPr sz="1700" spc="95" dirty="0">
                <a:solidFill>
                  <a:srgbClr val="FF0000"/>
                </a:solidFill>
                <a:latin typeface="Tahoma"/>
                <a:cs typeface="Tahoma"/>
              </a:rPr>
              <a:t>a</a:t>
            </a:r>
            <a:r>
              <a:rPr sz="1700" spc="105" dirty="0">
                <a:solidFill>
                  <a:srgbClr val="FF0000"/>
                </a:solidFill>
                <a:latin typeface="Tahoma"/>
                <a:cs typeface="Tahoma"/>
              </a:rPr>
              <a:t>l</a:t>
            </a:r>
            <a:r>
              <a:rPr sz="1700" spc="95" dirty="0">
                <a:solidFill>
                  <a:srgbClr val="FF0000"/>
                </a:solidFill>
                <a:latin typeface="Tahoma"/>
                <a:cs typeface="Tahoma"/>
              </a:rPr>
              <a:t>e</a:t>
            </a:r>
            <a:r>
              <a:rPr sz="1700" spc="35" dirty="0">
                <a:solidFill>
                  <a:srgbClr val="FF0000"/>
                </a:solidFill>
                <a:latin typeface="Tahoma"/>
                <a:cs typeface="Tahoma"/>
              </a:rPr>
              <a:t>s</a:t>
            </a:r>
            <a:r>
              <a:rPr sz="1700" spc="-245" dirty="0">
                <a:solidFill>
                  <a:srgbClr val="FF0000"/>
                </a:solidFill>
                <a:latin typeface="Tahoma"/>
                <a:cs typeface="Tahoma"/>
              </a:rPr>
              <a:t>:</a:t>
            </a:r>
            <a:endParaRPr sz="1700" dirty="0">
              <a:solidFill>
                <a:srgbClr val="FF0000"/>
              </a:solidFill>
              <a:latin typeface="Tahoma"/>
              <a:cs typeface="Tahoma"/>
            </a:endParaRPr>
          </a:p>
        </p:txBody>
      </p:sp>
      <p:sp>
        <p:nvSpPr>
          <p:cNvPr id="9" name="object 9"/>
          <p:cNvSpPr txBox="1"/>
          <p:nvPr/>
        </p:nvSpPr>
        <p:spPr>
          <a:xfrm>
            <a:off x="742820" y="4011385"/>
            <a:ext cx="5152390" cy="1397000"/>
          </a:xfrm>
          <a:prstGeom prst="rect">
            <a:avLst/>
          </a:prstGeom>
        </p:spPr>
        <p:txBody>
          <a:bodyPr vert="horz" wrap="square" lIns="0" tIns="12700" rIns="0" bIns="0" rtlCol="0">
            <a:spAutoFit/>
          </a:bodyPr>
          <a:lstStyle/>
          <a:p>
            <a:pPr marL="12700" marR="6350">
              <a:lnSpc>
                <a:spcPct val="132400"/>
              </a:lnSpc>
              <a:spcBef>
                <a:spcPts val="100"/>
              </a:spcBef>
              <a:buAutoNum type="alphaLcParenR"/>
              <a:tabLst>
                <a:tab pos="374650" algn="l"/>
                <a:tab pos="375285" algn="l"/>
                <a:tab pos="1412240" algn="l"/>
                <a:tab pos="1730375" algn="l"/>
                <a:tab pos="2101215" algn="l"/>
                <a:tab pos="2943225" algn="l"/>
                <a:tab pos="3463290" algn="l"/>
                <a:tab pos="4144645" algn="l"/>
                <a:tab pos="4737100" algn="l"/>
              </a:tabLst>
            </a:pPr>
            <a:r>
              <a:rPr sz="1700" spc="229" dirty="0">
                <a:latin typeface="Tahoma"/>
                <a:cs typeface="Tahoma"/>
              </a:rPr>
              <a:t>A</a:t>
            </a:r>
            <a:r>
              <a:rPr sz="1700" spc="40" dirty="0">
                <a:latin typeface="Tahoma"/>
                <a:cs typeface="Tahoma"/>
              </a:rPr>
              <a:t>v</a:t>
            </a:r>
            <a:r>
              <a:rPr sz="1700" spc="95" dirty="0">
                <a:latin typeface="Tahoma"/>
                <a:cs typeface="Tahoma"/>
              </a:rPr>
              <a:t>e</a:t>
            </a:r>
            <a:r>
              <a:rPr sz="1700" spc="50" dirty="0">
                <a:latin typeface="Tahoma"/>
                <a:cs typeface="Tahoma"/>
              </a:rPr>
              <a:t>r</a:t>
            </a:r>
            <a:r>
              <a:rPr sz="1700" spc="95" dirty="0">
                <a:latin typeface="Tahoma"/>
                <a:cs typeface="Tahoma"/>
              </a:rPr>
              <a:t>a</a:t>
            </a:r>
            <a:r>
              <a:rPr sz="1700" spc="140" dirty="0">
                <a:latin typeface="Tahoma"/>
                <a:cs typeface="Tahoma"/>
              </a:rPr>
              <a:t>g</a:t>
            </a:r>
            <a:r>
              <a:rPr sz="1700" spc="100" dirty="0">
                <a:latin typeface="Tahoma"/>
                <a:cs typeface="Tahoma"/>
              </a:rPr>
              <a:t>e</a:t>
            </a:r>
            <a:r>
              <a:rPr sz="1700" dirty="0">
                <a:latin typeface="Tahoma"/>
                <a:cs typeface="Tahoma"/>
              </a:rPr>
              <a:t>	</a:t>
            </a:r>
            <a:r>
              <a:rPr sz="1700" spc="-5" dirty="0">
                <a:latin typeface="Tahoma"/>
                <a:cs typeface="Tahoma"/>
              </a:rPr>
              <a:t>#</a:t>
            </a:r>
            <a:r>
              <a:rPr sz="1700" dirty="0">
                <a:latin typeface="Tahoma"/>
                <a:cs typeface="Tahoma"/>
              </a:rPr>
              <a:t>	</a:t>
            </a:r>
            <a:r>
              <a:rPr sz="1700" spc="130" dirty="0">
                <a:latin typeface="Tahoma"/>
                <a:cs typeface="Tahoma"/>
              </a:rPr>
              <a:t>o</a:t>
            </a:r>
            <a:r>
              <a:rPr sz="1700" spc="40" dirty="0">
                <a:latin typeface="Tahoma"/>
                <a:cs typeface="Tahoma"/>
              </a:rPr>
              <a:t>f</a:t>
            </a:r>
            <a:r>
              <a:rPr sz="1700" dirty="0">
                <a:latin typeface="Tahoma"/>
                <a:cs typeface="Tahoma"/>
              </a:rPr>
              <a:t>	</a:t>
            </a:r>
            <a:r>
              <a:rPr sz="1700" spc="130" dirty="0">
                <a:latin typeface="Tahoma"/>
                <a:cs typeface="Tahoma"/>
              </a:rPr>
              <a:t>o</a:t>
            </a:r>
            <a:r>
              <a:rPr sz="1700" spc="50" dirty="0">
                <a:latin typeface="Tahoma"/>
                <a:cs typeface="Tahoma"/>
              </a:rPr>
              <a:t>r</a:t>
            </a:r>
            <a:r>
              <a:rPr sz="1700" spc="210" dirty="0">
                <a:latin typeface="Tahoma"/>
                <a:cs typeface="Tahoma"/>
              </a:rPr>
              <a:t>d</a:t>
            </a:r>
            <a:r>
              <a:rPr sz="1700" spc="95" dirty="0">
                <a:latin typeface="Tahoma"/>
                <a:cs typeface="Tahoma"/>
              </a:rPr>
              <a:t>e</a:t>
            </a:r>
            <a:r>
              <a:rPr sz="1700" spc="50" dirty="0">
                <a:latin typeface="Tahoma"/>
                <a:cs typeface="Tahoma"/>
              </a:rPr>
              <a:t>r</a:t>
            </a:r>
            <a:r>
              <a:rPr sz="1700" spc="40" dirty="0">
                <a:latin typeface="Tahoma"/>
                <a:cs typeface="Tahoma"/>
              </a:rPr>
              <a:t>s</a:t>
            </a:r>
            <a:r>
              <a:rPr sz="1700" dirty="0">
                <a:latin typeface="Tahoma"/>
                <a:cs typeface="Tahoma"/>
              </a:rPr>
              <a:t>	</a:t>
            </a:r>
            <a:r>
              <a:rPr sz="1700" spc="210" dirty="0">
                <a:latin typeface="Tahoma"/>
                <a:cs typeface="Tahoma"/>
              </a:rPr>
              <a:t>p</a:t>
            </a:r>
            <a:r>
              <a:rPr sz="1700" spc="95" dirty="0">
                <a:latin typeface="Tahoma"/>
                <a:cs typeface="Tahoma"/>
              </a:rPr>
              <a:t>e</a:t>
            </a:r>
            <a:r>
              <a:rPr sz="1700" spc="55" dirty="0">
                <a:latin typeface="Tahoma"/>
                <a:cs typeface="Tahoma"/>
              </a:rPr>
              <a:t>r</a:t>
            </a:r>
            <a:r>
              <a:rPr sz="1700" dirty="0">
                <a:latin typeface="Tahoma"/>
                <a:cs typeface="Tahoma"/>
              </a:rPr>
              <a:t>	</a:t>
            </a:r>
            <a:r>
              <a:rPr sz="1700" spc="95" dirty="0">
                <a:latin typeface="Tahoma"/>
                <a:cs typeface="Tahoma"/>
              </a:rPr>
              <a:t>ea</a:t>
            </a:r>
            <a:r>
              <a:rPr sz="1700" spc="165" dirty="0">
                <a:latin typeface="Tahoma"/>
                <a:cs typeface="Tahoma"/>
              </a:rPr>
              <a:t>c</a:t>
            </a:r>
            <a:r>
              <a:rPr sz="1700" spc="185" dirty="0">
                <a:latin typeface="Tahoma"/>
                <a:cs typeface="Tahoma"/>
              </a:rPr>
              <a:t>h</a:t>
            </a:r>
            <a:r>
              <a:rPr sz="1700" dirty="0">
                <a:latin typeface="Tahoma"/>
                <a:cs typeface="Tahoma"/>
              </a:rPr>
              <a:t>	</a:t>
            </a:r>
            <a:r>
              <a:rPr sz="1700" spc="165" dirty="0">
                <a:latin typeface="Tahoma"/>
                <a:cs typeface="Tahoma"/>
              </a:rPr>
              <a:t>c</a:t>
            </a:r>
            <a:r>
              <a:rPr sz="1700" spc="85" dirty="0">
                <a:latin typeface="Tahoma"/>
                <a:cs typeface="Tahoma"/>
              </a:rPr>
              <a:t>i</a:t>
            </a:r>
            <a:r>
              <a:rPr sz="1700" spc="114" dirty="0">
                <a:latin typeface="Tahoma"/>
                <a:cs typeface="Tahoma"/>
              </a:rPr>
              <a:t>t</a:t>
            </a:r>
            <a:r>
              <a:rPr sz="1700" spc="50" dirty="0">
                <a:latin typeface="Tahoma"/>
                <a:cs typeface="Tahoma"/>
              </a:rPr>
              <a:t>y</a:t>
            </a:r>
            <a:r>
              <a:rPr sz="1700" spc="-245" dirty="0">
                <a:latin typeface="Tahoma"/>
                <a:cs typeface="Tahoma"/>
              </a:rPr>
              <a:t>:</a:t>
            </a:r>
            <a:r>
              <a:rPr sz="1700" dirty="0">
                <a:latin typeface="Tahoma"/>
                <a:cs typeface="Tahoma"/>
              </a:rPr>
              <a:t>	</a:t>
            </a:r>
            <a:r>
              <a:rPr sz="1700" spc="65" dirty="0">
                <a:latin typeface="Tahoma"/>
                <a:cs typeface="Tahoma"/>
              </a:rPr>
              <a:t>2</a:t>
            </a:r>
            <a:r>
              <a:rPr sz="1700" spc="45" dirty="0">
                <a:latin typeface="Tahoma"/>
                <a:cs typeface="Tahoma"/>
              </a:rPr>
              <a:t>5</a:t>
            </a:r>
            <a:r>
              <a:rPr sz="1700" spc="175" dirty="0">
                <a:latin typeface="Tahoma"/>
                <a:cs typeface="Tahoma"/>
              </a:rPr>
              <a:t>0  </a:t>
            </a:r>
            <a:r>
              <a:rPr sz="1700" spc="85" dirty="0">
                <a:latin typeface="Tahoma"/>
                <a:cs typeface="Tahoma"/>
              </a:rPr>
              <a:t>orders/day</a:t>
            </a:r>
            <a:endParaRPr sz="1700" dirty="0">
              <a:latin typeface="Tahoma"/>
              <a:cs typeface="Tahoma"/>
            </a:endParaRPr>
          </a:p>
          <a:p>
            <a:pPr marL="12700" marR="5080">
              <a:lnSpc>
                <a:spcPct val="132400"/>
              </a:lnSpc>
              <a:buAutoNum type="alphaLcParenR"/>
              <a:tabLst>
                <a:tab pos="353695" algn="l"/>
              </a:tabLst>
            </a:pPr>
            <a:r>
              <a:rPr sz="1700" spc="110" dirty="0">
                <a:latin typeface="Tahoma"/>
                <a:cs typeface="Tahoma"/>
              </a:rPr>
              <a:t>Average</a:t>
            </a:r>
            <a:r>
              <a:rPr sz="1700" spc="400" dirty="0">
                <a:latin typeface="Tahoma"/>
                <a:cs typeface="Tahoma"/>
              </a:rPr>
              <a:t> </a:t>
            </a:r>
            <a:r>
              <a:rPr sz="1700" spc="-5" dirty="0">
                <a:latin typeface="Tahoma"/>
                <a:cs typeface="Tahoma"/>
              </a:rPr>
              <a:t>#</a:t>
            </a:r>
            <a:r>
              <a:rPr sz="1700" spc="400" dirty="0">
                <a:latin typeface="Tahoma"/>
                <a:cs typeface="Tahoma"/>
              </a:rPr>
              <a:t> </a:t>
            </a:r>
            <a:r>
              <a:rPr sz="1700" spc="85" dirty="0">
                <a:latin typeface="Tahoma"/>
                <a:cs typeface="Tahoma"/>
              </a:rPr>
              <a:t>of</a:t>
            </a:r>
            <a:r>
              <a:rPr sz="1700" spc="400" dirty="0">
                <a:latin typeface="Tahoma"/>
                <a:cs typeface="Tahoma"/>
              </a:rPr>
              <a:t> </a:t>
            </a:r>
            <a:r>
              <a:rPr sz="1700" spc="100" dirty="0">
                <a:latin typeface="Tahoma"/>
                <a:cs typeface="Tahoma"/>
              </a:rPr>
              <a:t>flights</a:t>
            </a:r>
            <a:r>
              <a:rPr sz="1700" spc="400" dirty="0">
                <a:latin typeface="Tahoma"/>
                <a:cs typeface="Tahoma"/>
              </a:rPr>
              <a:t> </a:t>
            </a:r>
            <a:r>
              <a:rPr sz="1700" spc="120" dirty="0">
                <a:latin typeface="Tahoma"/>
                <a:cs typeface="Tahoma"/>
              </a:rPr>
              <a:t>per</a:t>
            </a:r>
            <a:r>
              <a:rPr sz="1700" spc="400" dirty="0">
                <a:latin typeface="Tahoma"/>
                <a:cs typeface="Tahoma"/>
              </a:rPr>
              <a:t> </a:t>
            </a:r>
            <a:r>
              <a:rPr sz="1700" spc="135" dirty="0">
                <a:latin typeface="Tahoma"/>
                <a:cs typeface="Tahoma"/>
              </a:rPr>
              <a:t>drone</a:t>
            </a:r>
            <a:r>
              <a:rPr sz="1700" spc="405" dirty="0">
                <a:latin typeface="Tahoma"/>
                <a:cs typeface="Tahoma"/>
              </a:rPr>
              <a:t> </a:t>
            </a:r>
            <a:r>
              <a:rPr sz="1700" spc="120" dirty="0">
                <a:latin typeface="Tahoma"/>
                <a:cs typeface="Tahoma"/>
              </a:rPr>
              <a:t>per</a:t>
            </a:r>
            <a:r>
              <a:rPr sz="1700" spc="400" dirty="0">
                <a:latin typeface="Tahoma"/>
                <a:cs typeface="Tahoma"/>
              </a:rPr>
              <a:t> </a:t>
            </a:r>
            <a:r>
              <a:rPr sz="1700" spc="30" dirty="0">
                <a:latin typeface="Tahoma"/>
                <a:cs typeface="Tahoma"/>
              </a:rPr>
              <a:t>day:</a:t>
            </a:r>
            <a:r>
              <a:rPr sz="1700" spc="400" dirty="0">
                <a:latin typeface="Tahoma"/>
                <a:cs typeface="Tahoma"/>
              </a:rPr>
              <a:t> </a:t>
            </a:r>
            <a:r>
              <a:rPr sz="1700" spc="114" dirty="0">
                <a:latin typeface="Tahoma"/>
                <a:cs typeface="Tahoma"/>
              </a:rPr>
              <a:t>6 </a:t>
            </a:r>
            <a:r>
              <a:rPr sz="1700" spc="-515" dirty="0">
                <a:latin typeface="Tahoma"/>
                <a:cs typeface="Tahoma"/>
              </a:rPr>
              <a:t> </a:t>
            </a:r>
            <a:r>
              <a:rPr sz="1700" spc="100" dirty="0">
                <a:latin typeface="Tahoma"/>
                <a:cs typeface="Tahoma"/>
              </a:rPr>
              <a:t>flights</a:t>
            </a:r>
            <a:endParaRPr sz="1700" dirty="0">
              <a:latin typeface="Tahoma"/>
              <a:cs typeface="Tahoma"/>
            </a:endParaRPr>
          </a:p>
        </p:txBody>
      </p:sp>
      <p:sp>
        <p:nvSpPr>
          <p:cNvPr id="10" name="object 10"/>
          <p:cNvSpPr txBox="1"/>
          <p:nvPr/>
        </p:nvSpPr>
        <p:spPr>
          <a:xfrm>
            <a:off x="742820" y="5382985"/>
            <a:ext cx="5157470" cy="3797300"/>
          </a:xfrm>
          <a:prstGeom prst="rect">
            <a:avLst/>
          </a:prstGeom>
        </p:spPr>
        <p:txBody>
          <a:bodyPr vert="horz" wrap="square" lIns="0" tIns="12700" rIns="0" bIns="0" rtlCol="0">
            <a:spAutoFit/>
          </a:bodyPr>
          <a:lstStyle/>
          <a:p>
            <a:pPr marL="12700" marR="5080">
              <a:lnSpc>
                <a:spcPct val="132400"/>
              </a:lnSpc>
              <a:spcBef>
                <a:spcPts val="100"/>
              </a:spcBef>
              <a:buAutoNum type="alphaLcParenR" startAt="3"/>
              <a:tabLst>
                <a:tab pos="478790" algn="l"/>
                <a:tab pos="479425" algn="l"/>
                <a:tab pos="2052955" algn="l"/>
                <a:tab pos="3333115" algn="l"/>
                <a:tab pos="4921250" algn="l"/>
              </a:tabLst>
            </a:pPr>
            <a:r>
              <a:rPr sz="1700" spc="105" dirty="0">
                <a:latin typeface="Tahoma"/>
                <a:cs typeface="Tahoma"/>
              </a:rPr>
              <a:t>S</a:t>
            </a:r>
            <a:r>
              <a:rPr sz="1700" spc="85" dirty="0">
                <a:latin typeface="Tahoma"/>
                <a:cs typeface="Tahoma"/>
              </a:rPr>
              <a:t>i</a:t>
            </a:r>
            <a:r>
              <a:rPr sz="1700" spc="114" dirty="0">
                <a:latin typeface="Tahoma"/>
                <a:cs typeface="Tahoma"/>
              </a:rPr>
              <a:t>t</a:t>
            </a:r>
            <a:r>
              <a:rPr sz="1700" spc="95" dirty="0">
                <a:latin typeface="Tahoma"/>
                <a:cs typeface="Tahoma"/>
              </a:rPr>
              <a:t>e</a:t>
            </a:r>
            <a:r>
              <a:rPr sz="1700" dirty="0">
                <a:latin typeface="Tahoma"/>
                <a:cs typeface="Tahoma"/>
              </a:rPr>
              <a:t>-</a:t>
            </a:r>
            <a:r>
              <a:rPr sz="1700" spc="35" dirty="0">
                <a:latin typeface="Tahoma"/>
                <a:cs typeface="Tahoma"/>
              </a:rPr>
              <a:t>s</a:t>
            </a:r>
            <a:r>
              <a:rPr sz="1700" spc="210" dirty="0">
                <a:latin typeface="Tahoma"/>
                <a:cs typeface="Tahoma"/>
              </a:rPr>
              <a:t>p</a:t>
            </a:r>
            <a:r>
              <a:rPr sz="1700" spc="95" dirty="0">
                <a:latin typeface="Tahoma"/>
                <a:cs typeface="Tahoma"/>
              </a:rPr>
              <a:t>e</a:t>
            </a:r>
            <a:r>
              <a:rPr sz="1700" spc="165" dirty="0">
                <a:latin typeface="Tahoma"/>
                <a:cs typeface="Tahoma"/>
              </a:rPr>
              <a:t>c</a:t>
            </a:r>
            <a:r>
              <a:rPr sz="1700" spc="85" dirty="0">
                <a:latin typeface="Tahoma"/>
                <a:cs typeface="Tahoma"/>
              </a:rPr>
              <a:t>i</a:t>
            </a:r>
            <a:r>
              <a:rPr sz="1700" spc="35" dirty="0">
                <a:latin typeface="Tahoma"/>
                <a:cs typeface="Tahoma"/>
              </a:rPr>
              <a:t>f</a:t>
            </a:r>
            <a:r>
              <a:rPr sz="1700" spc="85" dirty="0">
                <a:latin typeface="Tahoma"/>
                <a:cs typeface="Tahoma"/>
              </a:rPr>
              <a:t>i</a:t>
            </a:r>
            <a:r>
              <a:rPr sz="1700" spc="170" dirty="0">
                <a:latin typeface="Tahoma"/>
                <a:cs typeface="Tahoma"/>
              </a:rPr>
              <a:t>c</a:t>
            </a:r>
            <a:r>
              <a:rPr sz="1700" dirty="0">
                <a:latin typeface="Tahoma"/>
                <a:cs typeface="Tahoma"/>
              </a:rPr>
              <a:t>	</a:t>
            </a:r>
            <a:r>
              <a:rPr sz="1700" spc="85" dirty="0">
                <a:latin typeface="Tahoma"/>
                <a:cs typeface="Tahoma"/>
              </a:rPr>
              <a:t>i</a:t>
            </a:r>
            <a:r>
              <a:rPr sz="1700" spc="170" dirty="0">
                <a:latin typeface="Tahoma"/>
                <a:cs typeface="Tahoma"/>
              </a:rPr>
              <a:t>n</a:t>
            </a:r>
            <a:r>
              <a:rPr sz="1700" spc="40" dirty="0">
                <a:latin typeface="Tahoma"/>
                <a:cs typeface="Tahoma"/>
              </a:rPr>
              <a:t>v</a:t>
            </a:r>
            <a:r>
              <a:rPr sz="1700" spc="95" dirty="0">
                <a:latin typeface="Tahoma"/>
                <a:cs typeface="Tahoma"/>
              </a:rPr>
              <a:t>e</a:t>
            </a:r>
            <a:r>
              <a:rPr sz="1700" spc="170" dirty="0">
                <a:latin typeface="Tahoma"/>
                <a:cs typeface="Tahoma"/>
              </a:rPr>
              <a:t>n</a:t>
            </a:r>
            <a:r>
              <a:rPr sz="1700" spc="114" dirty="0">
                <a:latin typeface="Tahoma"/>
                <a:cs typeface="Tahoma"/>
              </a:rPr>
              <a:t>t</a:t>
            </a:r>
            <a:r>
              <a:rPr sz="1700" spc="130" dirty="0">
                <a:latin typeface="Tahoma"/>
                <a:cs typeface="Tahoma"/>
              </a:rPr>
              <a:t>o</a:t>
            </a:r>
            <a:r>
              <a:rPr sz="1700" spc="50" dirty="0">
                <a:latin typeface="Tahoma"/>
                <a:cs typeface="Tahoma"/>
              </a:rPr>
              <a:t>r</a:t>
            </a:r>
            <a:r>
              <a:rPr sz="1700" spc="55" dirty="0">
                <a:latin typeface="Tahoma"/>
                <a:cs typeface="Tahoma"/>
              </a:rPr>
              <a:t>y</a:t>
            </a:r>
            <a:r>
              <a:rPr sz="1700" dirty="0">
                <a:latin typeface="Tahoma"/>
                <a:cs typeface="Tahoma"/>
              </a:rPr>
              <a:t>	</a:t>
            </a:r>
            <a:r>
              <a:rPr sz="1700" spc="85" dirty="0">
                <a:latin typeface="Tahoma"/>
                <a:cs typeface="Tahoma"/>
              </a:rPr>
              <a:t>i</a:t>
            </a:r>
            <a:r>
              <a:rPr sz="1700" spc="170" dirty="0">
                <a:latin typeface="Tahoma"/>
                <a:cs typeface="Tahoma"/>
              </a:rPr>
              <a:t>n</a:t>
            </a:r>
            <a:r>
              <a:rPr sz="1700" spc="40" dirty="0">
                <a:latin typeface="Tahoma"/>
                <a:cs typeface="Tahoma"/>
              </a:rPr>
              <a:t>v</a:t>
            </a:r>
            <a:r>
              <a:rPr sz="1700" spc="95" dirty="0">
                <a:latin typeface="Tahoma"/>
                <a:cs typeface="Tahoma"/>
              </a:rPr>
              <a:t>e</a:t>
            </a:r>
            <a:r>
              <a:rPr sz="1700" spc="35" dirty="0">
                <a:latin typeface="Tahoma"/>
                <a:cs typeface="Tahoma"/>
              </a:rPr>
              <a:t>s</a:t>
            </a:r>
            <a:r>
              <a:rPr sz="1700" spc="114" dirty="0">
                <a:latin typeface="Tahoma"/>
                <a:cs typeface="Tahoma"/>
              </a:rPr>
              <a:t>t</a:t>
            </a:r>
            <a:r>
              <a:rPr sz="1700" spc="340" dirty="0">
                <a:latin typeface="Tahoma"/>
                <a:cs typeface="Tahoma"/>
              </a:rPr>
              <a:t>m</a:t>
            </a:r>
            <a:r>
              <a:rPr sz="1700" spc="95" dirty="0">
                <a:latin typeface="Tahoma"/>
                <a:cs typeface="Tahoma"/>
              </a:rPr>
              <a:t>e</a:t>
            </a:r>
            <a:r>
              <a:rPr sz="1700" spc="170" dirty="0">
                <a:latin typeface="Tahoma"/>
                <a:cs typeface="Tahoma"/>
              </a:rPr>
              <a:t>n</a:t>
            </a:r>
            <a:r>
              <a:rPr sz="1700" spc="114" dirty="0">
                <a:latin typeface="Tahoma"/>
                <a:cs typeface="Tahoma"/>
              </a:rPr>
              <a:t>t</a:t>
            </a:r>
            <a:r>
              <a:rPr sz="1700" spc="40" dirty="0">
                <a:latin typeface="Tahoma"/>
                <a:cs typeface="Tahoma"/>
              </a:rPr>
              <a:t>s</a:t>
            </a:r>
            <a:r>
              <a:rPr sz="1700" dirty="0">
                <a:latin typeface="Tahoma"/>
                <a:cs typeface="Tahoma"/>
              </a:rPr>
              <a:t>	</a:t>
            </a:r>
            <a:r>
              <a:rPr sz="1700" spc="114" dirty="0">
                <a:latin typeface="Tahoma"/>
                <a:cs typeface="Tahoma"/>
              </a:rPr>
              <a:t>t</a:t>
            </a:r>
            <a:r>
              <a:rPr sz="1700" spc="100" dirty="0">
                <a:latin typeface="Tahoma"/>
                <a:cs typeface="Tahoma"/>
              </a:rPr>
              <a:t>o  </a:t>
            </a:r>
            <a:r>
              <a:rPr sz="1700" spc="130" dirty="0">
                <a:latin typeface="Tahoma"/>
                <a:cs typeface="Tahoma"/>
              </a:rPr>
              <a:t>support</a:t>
            </a:r>
            <a:r>
              <a:rPr sz="1700" spc="-100" dirty="0">
                <a:latin typeface="Tahoma"/>
                <a:cs typeface="Tahoma"/>
              </a:rPr>
              <a:t> </a:t>
            </a:r>
            <a:r>
              <a:rPr sz="1700" spc="105" dirty="0">
                <a:latin typeface="Tahoma"/>
                <a:cs typeface="Tahoma"/>
              </a:rPr>
              <a:t>this</a:t>
            </a:r>
            <a:r>
              <a:rPr sz="1700" spc="-95" dirty="0">
                <a:latin typeface="Tahoma"/>
                <a:cs typeface="Tahoma"/>
              </a:rPr>
              <a:t> </a:t>
            </a:r>
            <a:r>
              <a:rPr sz="1700" spc="85" dirty="0">
                <a:latin typeface="Tahoma"/>
                <a:cs typeface="Tahoma"/>
              </a:rPr>
              <a:t>operation:</a:t>
            </a:r>
            <a:r>
              <a:rPr sz="1700" spc="-95" dirty="0">
                <a:latin typeface="Tahoma"/>
                <a:cs typeface="Tahoma"/>
              </a:rPr>
              <a:t> </a:t>
            </a:r>
            <a:r>
              <a:rPr sz="1700" spc="150" dirty="0">
                <a:latin typeface="Tahoma"/>
                <a:cs typeface="Tahoma"/>
              </a:rPr>
              <a:t>$500,000</a:t>
            </a:r>
            <a:endParaRPr sz="1700" dirty="0">
              <a:latin typeface="Tahoma"/>
              <a:cs typeface="Tahoma"/>
            </a:endParaRPr>
          </a:p>
          <a:p>
            <a:pPr marL="12700" marR="11430">
              <a:lnSpc>
                <a:spcPct val="132400"/>
              </a:lnSpc>
              <a:buAutoNum type="alphaLcParenR" startAt="3"/>
              <a:tabLst>
                <a:tab pos="353060" algn="l"/>
              </a:tabLst>
            </a:pPr>
            <a:r>
              <a:rPr sz="1700" spc="140" dirty="0">
                <a:latin typeface="Tahoma"/>
                <a:cs typeface="Tahoma"/>
              </a:rPr>
              <a:t>Dedicated </a:t>
            </a:r>
            <a:r>
              <a:rPr sz="1700" spc="135" dirty="0">
                <a:latin typeface="Tahoma"/>
                <a:cs typeface="Tahoma"/>
              </a:rPr>
              <a:t>drone </a:t>
            </a:r>
            <a:r>
              <a:rPr sz="1700" spc="90" dirty="0">
                <a:latin typeface="Tahoma"/>
                <a:cs typeface="Tahoma"/>
              </a:rPr>
              <a:t>fleet</a:t>
            </a:r>
            <a:r>
              <a:rPr sz="1700" spc="95" dirty="0">
                <a:latin typeface="Tahoma"/>
                <a:cs typeface="Tahoma"/>
              </a:rPr>
              <a:t> </a:t>
            </a:r>
            <a:r>
              <a:rPr sz="1700" spc="100" dirty="0">
                <a:latin typeface="Tahoma"/>
                <a:cs typeface="Tahoma"/>
              </a:rPr>
              <a:t>inventory</a:t>
            </a:r>
            <a:r>
              <a:rPr sz="1700" spc="105" dirty="0">
                <a:latin typeface="Tahoma"/>
                <a:cs typeface="Tahoma"/>
              </a:rPr>
              <a:t> </a:t>
            </a:r>
            <a:r>
              <a:rPr sz="1700" spc="120" dirty="0">
                <a:latin typeface="Tahoma"/>
                <a:cs typeface="Tahoma"/>
              </a:rPr>
              <a:t>personnel </a:t>
            </a:r>
            <a:r>
              <a:rPr sz="1700" spc="-520" dirty="0">
                <a:latin typeface="Tahoma"/>
                <a:cs typeface="Tahoma"/>
              </a:rPr>
              <a:t> </a:t>
            </a:r>
            <a:r>
              <a:rPr sz="1700" spc="120" dirty="0">
                <a:latin typeface="Tahoma"/>
                <a:cs typeface="Tahoma"/>
              </a:rPr>
              <a:t>per</a:t>
            </a:r>
            <a:r>
              <a:rPr sz="1700" spc="-100" dirty="0">
                <a:latin typeface="Tahoma"/>
                <a:cs typeface="Tahoma"/>
              </a:rPr>
              <a:t> </a:t>
            </a:r>
            <a:r>
              <a:rPr sz="1700" spc="20" dirty="0">
                <a:latin typeface="Tahoma"/>
                <a:cs typeface="Tahoma"/>
              </a:rPr>
              <a:t>site:</a:t>
            </a:r>
            <a:r>
              <a:rPr sz="1700" spc="-95" dirty="0">
                <a:latin typeface="Tahoma"/>
                <a:cs typeface="Tahoma"/>
              </a:rPr>
              <a:t> </a:t>
            </a:r>
            <a:r>
              <a:rPr sz="1700" spc="90" dirty="0">
                <a:latin typeface="Tahoma"/>
                <a:cs typeface="Tahoma"/>
              </a:rPr>
              <a:t>4</a:t>
            </a:r>
            <a:r>
              <a:rPr sz="1700" spc="-95" dirty="0">
                <a:latin typeface="Tahoma"/>
                <a:cs typeface="Tahoma"/>
              </a:rPr>
              <a:t> </a:t>
            </a:r>
            <a:r>
              <a:rPr sz="1700" spc="120" dirty="0">
                <a:latin typeface="Tahoma"/>
                <a:cs typeface="Tahoma"/>
              </a:rPr>
              <a:t>personnel</a:t>
            </a:r>
            <a:endParaRPr sz="1700" dirty="0">
              <a:latin typeface="Tahoma"/>
              <a:cs typeface="Tahoma"/>
            </a:endParaRPr>
          </a:p>
          <a:p>
            <a:pPr marL="12700" marR="6985">
              <a:lnSpc>
                <a:spcPct val="132400"/>
              </a:lnSpc>
              <a:buAutoNum type="alphaLcParenR" startAt="3"/>
              <a:tabLst>
                <a:tab pos="361950" algn="l"/>
                <a:tab pos="362585" algn="l"/>
                <a:tab pos="1283335" algn="l"/>
                <a:tab pos="1654175" algn="l"/>
                <a:tab pos="2161540" algn="l"/>
                <a:tab pos="3023235" algn="l"/>
                <a:tab pos="4356735" algn="l"/>
                <a:tab pos="4782820" algn="l"/>
              </a:tabLst>
            </a:pPr>
            <a:r>
              <a:rPr sz="1700" spc="-130" dirty="0">
                <a:latin typeface="Tahoma"/>
                <a:cs typeface="Tahoma"/>
              </a:rPr>
              <a:t>I</a:t>
            </a:r>
            <a:r>
              <a:rPr sz="1700" spc="340" dirty="0">
                <a:latin typeface="Tahoma"/>
                <a:cs typeface="Tahoma"/>
              </a:rPr>
              <a:t>m</a:t>
            </a:r>
            <a:r>
              <a:rPr sz="1700" spc="210" dirty="0">
                <a:latin typeface="Tahoma"/>
                <a:cs typeface="Tahoma"/>
              </a:rPr>
              <a:t>p</a:t>
            </a:r>
            <a:r>
              <a:rPr sz="1700" spc="95" dirty="0">
                <a:latin typeface="Tahoma"/>
                <a:cs typeface="Tahoma"/>
              </a:rPr>
              <a:t>a</a:t>
            </a:r>
            <a:r>
              <a:rPr sz="1700" spc="165" dirty="0">
                <a:latin typeface="Tahoma"/>
                <a:cs typeface="Tahoma"/>
              </a:rPr>
              <a:t>c</a:t>
            </a:r>
            <a:r>
              <a:rPr sz="1700" spc="120" dirty="0">
                <a:latin typeface="Tahoma"/>
                <a:cs typeface="Tahoma"/>
              </a:rPr>
              <a:t>t</a:t>
            </a:r>
            <a:r>
              <a:rPr sz="1700" dirty="0">
                <a:latin typeface="Tahoma"/>
                <a:cs typeface="Tahoma"/>
              </a:rPr>
              <a:t>	</a:t>
            </a:r>
            <a:r>
              <a:rPr sz="1700" spc="114" dirty="0">
                <a:latin typeface="Tahoma"/>
                <a:cs typeface="Tahoma"/>
              </a:rPr>
              <a:t>t</a:t>
            </a:r>
            <a:r>
              <a:rPr sz="1700" spc="135" dirty="0">
                <a:latin typeface="Tahoma"/>
                <a:cs typeface="Tahoma"/>
              </a:rPr>
              <a:t>o</a:t>
            </a:r>
            <a:r>
              <a:rPr sz="1700" dirty="0">
                <a:latin typeface="Tahoma"/>
                <a:cs typeface="Tahoma"/>
              </a:rPr>
              <a:t>	</a:t>
            </a:r>
            <a:r>
              <a:rPr sz="1700" spc="114" dirty="0">
                <a:latin typeface="Tahoma"/>
                <a:cs typeface="Tahoma"/>
              </a:rPr>
              <a:t>t</a:t>
            </a:r>
            <a:r>
              <a:rPr sz="1700" spc="180" dirty="0">
                <a:latin typeface="Tahoma"/>
                <a:cs typeface="Tahoma"/>
              </a:rPr>
              <a:t>h</a:t>
            </a:r>
            <a:r>
              <a:rPr sz="1700" spc="100" dirty="0">
                <a:latin typeface="Tahoma"/>
                <a:cs typeface="Tahoma"/>
              </a:rPr>
              <a:t>e</a:t>
            </a:r>
            <a:r>
              <a:rPr sz="1700" dirty="0">
                <a:latin typeface="Tahoma"/>
                <a:cs typeface="Tahoma"/>
              </a:rPr>
              <a:t>	</a:t>
            </a:r>
            <a:r>
              <a:rPr sz="1700" spc="130" dirty="0">
                <a:latin typeface="Tahoma"/>
                <a:cs typeface="Tahoma"/>
              </a:rPr>
              <a:t>o</a:t>
            </a:r>
            <a:r>
              <a:rPr sz="1700" spc="40" dirty="0">
                <a:latin typeface="Tahoma"/>
                <a:cs typeface="Tahoma"/>
              </a:rPr>
              <a:t>v</a:t>
            </a:r>
            <a:r>
              <a:rPr sz="1700" spc="95" dirty="0">
                <a:latin typeface="Tahoma"/>
                <a:cs typeface="Tahoma"/>
              </a:rPr>
              <a:t>e</a:t>
            </a:r>
            <a:r>
              <a:rPr sz="1700" spc="50" dirty="0">
                <a:latin typeface="Tahoma"/>
                <a:cs typeface="Tahoma"/>
              </a:rPr>
              <a:t>r</a:t>
            </a:r>
            <a:r>
              <a:rPr sz="1700" spc="95" dirty="0">
                <a:latin typeface="Tahoma"/>
                <a:cs typeface="Tahoma"/>
              </a:rPr>
              <a:t>a</a:t>
            </a:r>
            <a:r>
              <a:rPr sz="1700" spc="105" dirty="0">
                <a:latin typeface="Tahoma"/>
                <a:cs typeface="Tahoma"/>
              </a:rPr>
              <a:t>l</a:t>
            </a:r>
            <a:r>
              <a:rPr sz="1700" spc="110" dirty="0">
                <a:latin typeface="Tahoma"/>
                <a:cs typeface="Tahoma"/>
              </a:rPr>
              <a:t>l</a:t>
            </a:r>
            <a:r>
              <a:rPr sz="1700" dirty="0">
                <a:latin typeface="Tahoma"/>
                <a:cs typeface="Tahoma"/>
              </a:rPr>
              <a:t>	</a:t>
            </a:r>
            <a:r>
              <a:rPr sz="1700" spc="85" dirty="0">
                <a:latin typeface="Tahoma"/>
                <a:cs typeface="Tahoma"/>
              </a:rPr>
              <a:t>i</a:t>
            </a:r>
            <a:r>
              <a:rPr sz="1700" spc="170" dirty="0">
                <a:latin typeface="Tahoma"/>
                <a:cs typeface="Tahoma"/>
              </a:rPr>
              <a:t>n</a:t>
            </a:r>
            <a:r>
              <a:rPr sz="1700" spc="40" dirty="0">
                <a:latin typeface="Tahoma"/>
                <a:cs typeface="Tahoma"/>
              </a:rPr>
              <a:t>v</a:t>
            </a:r>
            <a:r>
              <a:rPr sz="1700" spc="95" dirty="0">
                <a:latin typeface="Tahoma"/>
                <a:cs typeface="Tahoma"/>
              </a:rPr>
              <a:t>e</a:t>
            </a:r>
            <a:r>
              <a:rPr sz="1700" spc="170" dirty="0">
                <a:latin typeface="Tahoma"/>
                <a:cs typeface="Tahoma"/>
              </a:rPr>
              <a:t>n</a:t>
            </a:r>
            <a:r>
              <a:rPr sz="1700" spc="114" dirty="0">
                <a:latin typeface="Tahoma"/>
                <a:cs typeface="Tahoma"/>
              </a:rPr>
              <a:t>t</a:t>
            </a:r>
            <a:r>
              <a:rPr sz="1700" spc="130" dirty="0">
                <a:latin typeface="Tahoma"/>
                <a:cs typeface="Tahoma"/>
              </a:rPr>
              <a:t>o</a:t>
            </a:r>
            <a:r>
              <a:rPr sz="1700" spc="50" dirty="0">
                <a:latin typeface="Tahoma"/>
                <a:cs typeface="Tahoma"/>
              </a:rPr>
              <a:t>r</a:t>
            </a:r>
            <a:r>
              <a:rPr sz="1700" spc="85" dirty="0">
                <a:latin typeface="Tahoma"/>
                <a:cs typeface="Tahoma"/>
              </a:rPr>
              <a:t>i</a:t>
            </a:r>
            <a:r>
              <a:rPr sz="1700" spc="95" dirty="0">
                <a:latin typeface="Tahoma"/>
                <a:cs typeface="Tahoma"/>
              </a:rPr>
              <a:t>e</a:t>
            </a:r>
            <a:r>
              <a:rPr sz="1700" spc="40" dirty="0">
                <a:latin typeface="Tahoma"/>
                <a:cs typeface="Tahoma"/>
              </a:rPr>
              <a:t>s</a:t>
            </a:r>
            <a:r>
              <a:rPr sz="1700" dirty="0">
                <a:latin typeface="Tahoma"/>
                <a:cs typeface="Tahoma"/>
              </a:rPr>
              <a:t>	</a:t>
            </a:r>
            <a:r>
              <a:rPr sz="1700" spc="130" dirty="0">
                <a:latin typeface="Tahoma"/>
                <a:cs typeface="Tahoma"/>
              </a:rPr>
              <a:t>o</a:t>
            </a:r>
            <a:r>
              <a:rPr sz="1700" spc="175" dirty="0">
                <a:latin typeface="Tahoma"/>
                <a:cs typeface="Tahoma"/>
              </a:rPr>
              <a:t>n</a:t>
            </a:r>
            <a:r>
              <a:rPr sz="1700" dirty="0">
                <a:latin typeface="Tahoma"/>
                <a:cs typeface="Tahoma"/>
              </a:rPr>
              <a:t>	</a:t>
            </a:r>
            <a:r>
              <a:rPr sz="1700" spc="114" dirty="0">
                <a:latin typeface="Tahoma"/>
                <a:cs typeface="Tahoma"/>
              </a:rPr>
              <a:t>t</a:t>
            </a:r>
            <a:r>
              <a:rPr sz="1700" spc="180" dirty="0">
                <a:latin typeface="Tahoma"/>
                <a:cs typeface="Tahoma"/>
              </a:rPr>
              <a:t>h</a:t>
            </a:r>
            <a:r>
              <a:rPr sz="1700" spc="75" dirty="0">
                <a:latin typeface="Tahoma"/>
                <a:cs typeface="Tahoma"/>
              </a:rPr>
              <a:t>e  </a:t>
            </a:r>
            <a:r>
              <a:rPr sz="1700" spc="130" dirty="0">
                <a:latin typeface="Tahoma"/>
                <a:cs typeface="Tahoma"/>
              </a:rPr>
              <a:t>company's</a:t>
            </a:r>
            <a:r>
              <a:rPr sz="1700" spc="-95" dirty="0">
                <a:latin typeface="Tahoma"/>
                <a:cs typeface="Tahoma"/>
              </a:rPr>
              <a:t> </a:t>
            </a:r>
            <a:r>
              <a:rPr sz="1700" spc="135" dirty="0">
                <a:latin typeface="Tahoma"/>
                <a:cs typeface="Tahoma"/>
              </a:rPr>
              <a:t>balance</a:t>
            </a:r>
            <a:r>
              <a:rPr sz="1700" spc="-95" dirty="0">
                <a:latin typeface="Tahoma"/>
                <a:cs typeface="Tahoma"/>
              </a:rPr>
              <a:t> </a:t>
            </a:r>
            <a:r>
              <a:rPr sz="1700" spc="45" dirty="0">
                <a:latin typeface="Tahoma"/>
                <a:cs typeface="Tahoma"/>
              </a:rPr>
              <a:t>sheet:</a:t>
            </a:r>
            <a:r>
              <a:rPr sz="1700" spc="-95" dirty="0">
                <a:latin typeface="Tahoma"/>
                <a:cs typeface="Tahoma"/>
              </a:rPr>
              <a:t> </a:t>
            </a:r>
            <a:r>
              <a:rPr sz="1700" spc="30" dirty="0">
                <a:latin typeface="Tahoma"/>
                <a:cs typeface="Tahoma"/>
              </a:rPr>
              <a:t>2%</a:t>
            </a:r>
            <a:r>
              <a:rPr sz="1700" spc="-95" dirty="0">
                <a:latin typeface="Tahoma"/>
                <a:cs typeface="Tahoma"/>
              </a:rPr>
              <a:t> </a:t>
            </a:r>
            <a:r>
              <a:rPr sz="1700" spc="100" dirty="0">
                <a:latin typeface="Tahoma"/>
                <a:cs typeface="Tahoma"/>
              </a:rPr>
              <a:t>increase</a:t>
            </a:r>
            <a:endParaRPr sz="1700" dirty="0">
              <a:latin typeface="Tahoma"/>
              <a:cs typeface="Tahoma"/>
            </a:endParaRPr>
          </a:p>
          <a:p>
            <a:pPr marL="12700" marR="8255">
              <a:lnSpc>
                <a:spcPct val="132400"/>
              </a:lnSpc>
              <a:buAutoNum type="alphaLcParenR" startAt="3"/>
              <a:tabLst>
                <a:tab pos="281305" algn="l"/>
              </a:tabLst>
            </a:pPr>
            <a:r>
              <a:rPr sz="1700" spc="175" dirty="0">
                <a:latin typeface="Tahoma"/>
                <a:cs typeface="Tahoma"/>
              </a:rPr>
              <a:t>Number</a:t>
            </a:r>
            <a:r>
              <a:rPr sz="1700" spc="405" dirty="0">
                <a:latin typeface="Tahoma"/>
                <a:cs typeface="Tahoma"/>
              </a:rPr>
              <a:t> </a:t>
            </a:r>
            <a:r>
              <a:rPr sz="1700" spc="85" dirty="0">
                <a:latin typeface="Tahoma"/>
                <a:cs typeface="Tahoma"/>
              </a:rPr>
              <a:t>of</a:t>
            </a:r>
            <a:r>
              <a:rPr sz="1700" spc="405" dirty="0">
                <a:latin typeface="Tahoma"/>
                <a:cs typeface="Tahoma"/>
              </a:rPr>
              <a:t> </a:t>
            </a:r>
            <a:r>
              <a:rPr sz="1700" spc="100" dirty="0">
                <a:latin typeface="Tahoma"/>
                <a:cs typeface="Tahoma"/>
              </a:rPr>
              <a:t>flights</a:t>
            </a:r>
            <a:r>
              <a:rPr sz="1700" spc="409" dirty="0">
                <a:latin typeface="Tahoma"/>
                <a:cs typeface="Tahoma"/>
              </a:rPr>
              <a:t> </a:t>
            </a:r>
            <a:r>
              <a:rPr sz="1700" spc="160" dirty="0">
                <a:latin typeface="Tahoma"/>
                <a:cs typeface="Tahoma"/>
              </a:rPr>
              <a:t>and</a:t>
            </a:r>
            <a:r>
              <a:rPr sz="1700" spc="405" dirty="0">
                <a:latin typeface="Tahoma"/>
                <a:cs typeface="Tahoma"/>
              </a:rPr>
              <a:t> </a:t>
            </a:r>
            <a:r>
              <a:rPr sz="1700" spc="95" dirty="0">
                <a:latin typeface="Tahoma"/>
                <a:cs typeface="Tahoma"/>
              </a:rPr>
              <a:t>orders</a:t>
            </a:r>
            <a:r>
              <a:rPr sz="1700" spc="405" dirty="0">
                <a:latin typeface="Tahoma"/>
                <a:cs typeface="Tahoma"/>
              </a:rPr>
              <a:t> </a:t>
            </a:r>
            <a:r>
              <a:rPr sz="1700" spc="90" dirty="0">
                <a:latin typeface="Tahoma"/>
                <a:cs typeface="Tahoma"/>
              </a:rPr>
              <a:t>necessary</a:t>
            </a:r>
            <a:r>
              <a:rPr sz="1700" spc="409" dirty="0">
                <a:latin typeface="Tahoma"/>
                <a:cs typeface="Tahoma"/>
              </a:rPr>
              <a:t> </a:t>
            </a:r>
            <a:r>
              <a:rPr sz="1700" spc="125" dirty="0">
                <a:latin typeface="Tahoma"/>
                <a:cs typeface="Tahoma"/>
              </a:rPr>
              <a:t>to </a:t>
            </a:r>
            <a:r>
              <a:rPr sz="1700" spc="-515" dirty="0">
                <a:latin typeface="Tahoma"/>
                <a:cs typeface="Tahoma"/>
              </a:rPr>
              <a:t> </a:t>
            </a:r>
            <a:r>
              <a:rPr sz="1700" spc="110" dirty="0">
                <a:latin typeface="Tahoma"/>
                <a:cs typeface="Tahoma"/>
              </a:rPr>
              <a:t>achieve</a:t>
            </a:r>
            <a:r>
              <a:rPr sz="1700" spc="-100" dirty="0">
                <a:latin typeface="Tahoma"/>
                <a:cs typeface="Tahoma"/>
              </a:rPr>
              <a:t> </a:t>
            </a:r>
            <a:r>
              <a:rPr sz="1700" spc="105" dirty="0">
                <a:latin typeface="Tahoma"/>
                <a:cs typeface="Tahoma"/>
              </a:rPr>
              <a:t>these</a:t>
            </a:r>
            <a:r>
              <a:rPr sz="1700" spc="-100" dirty="0">
                <a:latin typeface="Tahoma"/>
                <a:cs typeface="Tahoma"/>
              </a:rPr>
              <a:t> </a:t>
            </a:r>
            <a:r>
              <a:rPr sz="1700" spc="75" dirty="0">
                <a:latin typeface="Tahoma"/>
                <a:cs typeface="Tahoma"/>
              </a:rPr>
              <a:t>sales</a:t>
            </a:r>
            <a:r>
              <a:rPr sz="1700" spc="-100" dirty="0">
                <a:latin typeface="Tahoma"/>
                <a:cs typeface="Tahoma"/>
              </a:rPr>
              <a:t> </a:t>
            </a:r>
            <a:r>
              <a:rPr sz="1700" spc="95" dirty="0">
                <a:latin typeface="Tahoma"/>
                <a:cs typeface="Tahoma"/>
              </a:rPr>
              <a:t>increases</a:t>
            </a:r>
            <a:r>
              <a:rPr sz="1700" spc="-100" dirty="0">
                <a:latin typeface="Tahoma"/>
                <a:cs typeface="Tahoma"/>
              </a:rPr>
              <a:t> </a:t>
            </a:r>
            <a:r>
              <a:rPr sz="1700" spc="75" dirty="0">
                <a:latin typeface="Tahoma"/>
                <a:cs typeface="Tahoma"/>
              </a:rPr>
              <a:t>for</a:t>
            </a:r>
            <a:r>
              <a:rPr sz="1700" spc="-100" dirty="0">
                <a:latin typeface="Tahoma"/>
                <a:cs typeface="Tahoma"/>
              </a:rPr>
              <a:t> </a:t>
            </a:r>
            <a:r>
              <a:rPr sz="1700" spc="100" dirty="0">
                <a:latin typeface="Tahoma"/>
                <a:cs typeface="Tahoma"/>
              </a:rPr>
              <a:t>your</a:t>
            </a:r>
            <a:r>
              <a:rPr sz="1700" spc="-100" dirty="0">
                <a:latin typeface="Tahoma"/>
                <a:cs typeface="Tahoma"/>
              </a:rPr>
              <a:t> </a:t>
            </a:r>
            <a:r>
              <a:rPr sz="1700" spc="114" dirty="0">
                <a:latin typeface="Tahoma"/>
                <a:cs typeface="Tahoma"/>
              </a:rPr>
              <a:t>company:</a:t>
            </a:r>
            <a:endParaRPr sz="1700" dirty="0">
              <a:latin typeface="Tahoma"/>
              <a:cs typeface="Tahoma"/>
            </a:endParaRPr>
          </a:p>
          <a:p>
            <a:pPr marL="203835" indent="-191770">
              <a:lnSpc>
                <a:spcPct val="100000"/>
              </a:lnSpc>
              <a:spcBef>
                <a:spcPts val="655"/>
              </a:spcBef>
              <a:buAutoNum type="romanLcParenR"/>
              <a:tabLst>
                <a:tab pos="204470" algn="l"/>
              </a:tabLst>
            </a:pPr>
            <a:r>
              <a:rPr sz="1700" spc="120" dirty="0">
                <a:latin typeface="Tahoma"/>
                <a:cs typeface="Tahoma"/>
              </a:rPr>
              <a:t>per</a:t>
            </a:r>
            <a:r>
              <a:rPr sz="1700" spc="-105" dirty="0">
                <a:latin typeface="Tahoma"/>
                <a:cs typeface="Tahoma"/>
              </a:rPr>
              <a:t> </a:t>
            </a:r>
            <a:r>
              <a:rPr sz="1700" spc="30" dirty="0">
                <a:latin typeface="Tahoma"/>
                <a:cs typeface="Tahoma"/>
              </a:rPr>
              <a:t>day:</a:t>
            </a:r>
            <a:r>
              <a:rPr sz="1700" spc="-100" dirty="0">
                <a:latin typeface="Tahoma"/>
                <a:cs typeface="Tahoma"/>
              </a:rPr>
              <a:t> </a:t>
            </a:r>
            <a:r>
              <a:rPr sz="1700" spc="20" dirty="0">
                <a:latin typeface="Tahoma"/>
                <a:cs typeface="Tahoma"/>
              </a:rPr>
              <a:t>1,500</a:t>
            </a:r>
            <a:r>
              <a:rPr sz="1700" spc="-105" dirty="0">
                <a:latin typeface="Tahoma"/>
                <a:cs typeface="Tahoma"/>
              </a:rPr>
              <a:t> </a:t>
            </a:r>
            <a:r>
              <a:rPr sz="1700" spc="60" dirty="0">
                <a:latin typeface="Tahoma"/>
                <a:cs typeface="Tahoma"/>
              </a:rPr>
              <a:t>orders,</a:t>
            </a:r>
            <a:r>
              <a:rPr sz="1700" spc="-100" dirty="0">
                <a:latin typeface="Tahoma"/>
                <a:cs typeface="Tahoma"/>
              </a:rPr>
              <a:t> </a:t>
            </a:r>
            <a:r>
              <a:rPr sz="1700" spc="120" dirty="0">
                <a:latin typeface="Tahoma"/>
                <a:cs typeface="Tahoma"/>
              </a:rPr>
              <a:t>250</a:t>
            </a:r>
            <a:r>
              <a:rPr sz="1700" spc="-100" dirty="0">
                <a:latin typeface="Tahoma"/>
                <a:cs typeface="Tahoma"/>
              </a:rPr>
              <a:t> </a:t>
            </a:r>
            <a:r>
              <a:rPr sz="1700" spc="100" dirty="0">
                <a:latin typeface="Tahoma"/>
                <a:cs typeface="Tahoma"/>
              </a:rPr>
              <a:t>flights</a:t>
            </a:r>
            <a:endParaRPr sz="1700" dirty="0">
              <a:latin typeface="Tahoma"/>
              <a:cs typeface="Tahoma"/>
            </a:endParaRPr>
          </a:p>
          <a:p>
            <a:pPr marL="264795" indent="-252729">
              <a:lnSpc>
                <a:spcPct val="100000"/>
              </a:lnSpc>
              <a:spcBef>
                <a:spcPts val="660"/>
              </a:spcBef>
              <a:buAutoNum type="romanLcParenR"/>
              <a:tabLst>
                <a:tab pos="265430" algn="l"/>
              </a:tabLst>
            </a:pPr>
            <a:r>
              <a:rPr sz="1700" spc="120" dirty="0">
                <a:latin typeface="Tahoma"/>
                <a:cs typeface="Tahoma"/>
              </a:rPr>
              <a:t>per</a:t>
            </a:r>
            <a:r>
              <a:rPr sz="1700" spc="-95" dirty="0">
                <a:latin typeface="Tahoma"/>
                <a:cs typeface="Tahoma"/>
              </a:rPr>
              <a:t> </a:t>
            </a:r>
            <a:r>
              <a:rPr sz="1700" spc="114" dirty="0">
                <a:latin typeface="Tahoma"/>
                <a:cs typeface="Tahoma"/>
              </a:rPr>
              <a:t>month:</a:t>
            </a:r>
            <a:r>
              <a:rPr sz="1700" spc="-95" dirty="0">
                <a:latin typeface="Tahoma"/>
                <a:cs typeface="Tahoma"/>
              </a:rPr>
              <a:t> </a:t>
            </a:r>
            <a:r>
              <a:rPr sz="1700" spc="114" dirty="0">
                <a:latin typeface="Tahoma"/>
                <a:cs typeface="Tahoma"/>
              </a:rPr>
              <a:t>45,000</a:t>
            </a:r>
            <a:r>
              <a:rPr sz="1700" spc="-95" dirty="0">
                <a:latin typeface="Tahoma"/>
                <a:cs typeface="Tahoma"/>
              </a:rPr>
              <a:t> </a:t>
            </a:r>
            <a:r>
              <a:rPr sz="1700" spc="60" dirty="0">
                <a:latin typeface="Tahoma"/>
                <a:cs typeface="Tahoma"/>
              </a:rPr>
              <a:t>orders,</a:t>
            </a:r>
            <a:r>
              <a:rPr sz="1700" spc="-95" dirty="0">
                <a:latin typeface="Tahoma"/>
                <a:cs typeface="Tahoma"/>
              </a:rPr>
              <a:t> </a:t>
            </a:r>
            <a:r>
              <a:rPr sz="1700" spc="80" dirty="0">
                <a:latin typeface="Tahoma"/>
                <a:cs typeface="Tahoma"/>
              </a:rPr>
              <a:t>7,500</a:t>
            </a:r>
            <a:r>
              <a:rPr sz="1700" spc="-95" dirty="0">
                <a:latin typeface="Tahoma"/>
                <a:cs typeface="Tahoma"/>
              </a:rPr>
              <a:t> </a:t>
            </a:r>
            <a:r>
              <a:rPr sz="1700" spc="100" dirty="0">
                <a:latin typeface="Tahoma"/>
                <a:cs typeface="Tahoma"/>
              </a:rPr>
              <a:t>flights</a:t>
            </a:r>
            <a:endParaRPr sz="1700" dirty="0">
              <a:latin typeface="Tahoma"/>
              <a:cs typeface="Tahoma"/>
            </a:endParaRPr>
          </a:p>
          <a:p>
            <a:pPr marL="326390" indent="-314325">
              <a:lnSpc>
                <a:spcPct val="100000"/>
              </a:lnSpc>
              <a:spcBef>
                <a:spcPts val="660"/>
              </a:spcBef>
              <a:buAutoNum type="romanLcParenR"/>
              <a:tabLst>
                <a:tab pos="327025" algn="l"/>
              </a:tabLst>
            </a:pPr>
            <a:r>
              <a:rPr sz="1700" spc="120" dirty="0">
                <a:latin typeface="Tahoma"/>
                <a:cs typeface="Tahoma"/>
              </a:rPr>
              <a:t>per</a:t>
            </a:r>
            <a:r>
              <a:rPr sz="1700" spc="-100" dirty="0">
                <a:latin typeface="Tahoma"/>
                <a:cs typeface="Tahoma"/>
              </a:rPr>
              <a:t> </a:t>
            </a:r>
            <a:r>
              <a:rPr sz="1700" spc="65" dirty="0">
                <a:latin typeface="Tahoma"/>
                <a:cs typeface="Tahoma"/>
              </a:rPr>
              <a:t>quarter:</a:t>
            </a:r>
            <a:r>
              <a:rPr sz="1700" spc="-95" dirty="0">
                <a:latin typeface="Tahoma"/>
                <a:cs typeface="Tahoma"/>
              </a:rPr>
              <a:t> </a:t>
            </a:r>
            <a:r>
              <a:rPr sz="1700" spc="45" dirty="0">
                <a:latin typeface="Tahoma"/>
                <a:cs typeface="Tahoma"/>
              </a:rPr>
              <a:t>135,000</a:t>
            </a:r>
            <a:r>
              <a:rPr sz="1700" spc="-95" dirty="0">
                <a:latin typeface="Tahoma"/>
                <a:cs typeface="Tahoma"/>
              </a:rPr>
              <a:t> </a:t>
            </a:r>
            <a:r>
              <a:rPr sz="1700" spc="60" dirty="0">
                <a:latin typeface="Tahoma"/>
                <a:cs typeface="Tahoma"/>
              </a:rPr>
              <a:t>orders,</a:t>
            </a:r>
            <a:r>
              <a:rPr sz="1700" spc="-95" dirty="0">
                <a:latin typeface="Tahoma"/>
                <a:cs typeface="Tahoma"/>
              </a:rPr>
              <a:t> </a:t>
            </a:r>
            <a:r>
              <a:rPr sz="1700" spc="85" dirty="0">
                <a:latin typeface="Tahoma"/>
                <a:cs typeface="Tahoma"/>
              </a:rPr>
              <a:t>22,500</a:t>
            </a:r>
            <a:r>
              <a:rPr sz="1700" spc="-95" dirty="0">
                <a:latin typeface="Tahoma"/>
                <a:cs typeface="Tahoma"/>
              </a:rPr>
              <a:t> </a:t>
            </a:r>
            <a:r>
              <a:rPr sz="1700" spc="100" dirty="0">
                <a:latin typeface="Tahoma"/>
                <a:cs typeface="Tahoma"/>
              </a:rPr>
              <a:t>flights</a:t>
            </a:r>
            <a:endParaRPr sz="1700" dirty="0">
              <a:latin typeface="Tahoma"/>
              <a:cs typeface="Tahoma"/>
            </a:endParaRPr>
          </a:p>
        </p:txBody>
      </p:sp>
      <p:sp>
        <p:nvSpPr>
          <p:cNvPr id="11" name="object 11"/>
          <p:cNvSpPr/>
          <p:nvPr/>
        </p:nvSpPr>
        <p:spPr>
          <a:xfrm>
            <a:off x="6507159" y="3326268"/>
            <a:ext cx="45720" cy="5972175"/>
          </a:xfrm>
          <a:custGeom>
            <a:avLst/>
            <a:gdLst/>
            <a:ahLst/>
            <a:cxnLst/>
            <a:rect l="l" t="t" r="r" b="b"/>
            <a:pathLst>
              <a:path w="45720" h="5972175">
                <a:moveTo>
                  <a:pt x="45109" y="0"/>
                </a:moveTo>
                <a:lnTo>
                  <a:pt x="0" y="5972061"/>
                </a:lnTo>
              </a:path>
            </a:pathLst>
          </a:custGeom>
          <a:ln w="38093">
            <a:solidFill>
              <a:srgbClr val="000000"/>
            </a:solidFill>
          </a:ln>
        </p:spPr>
        <p:txBody>
          <a:bodyPr wrap="square" lIns="0" tIns="0" rIns="0" bIns="0" rtlCol="0"/>
          <a:lstStyle/>
          <a:p>
            <a:endParaRPr/>
          </a:p>
        </p:txBody>
      </p:sp>
      <p:sp>
        <p:nvSpPr>
          <p:cNvPr id="12" name="object 12"/>
          <p:cNvSpPr/>
          <p:nvPr/>
        </p:nvSpPr>
        <p:spPr>
          <a:xfrm>
            <a:off x="12490481" y="3326268"/>
            <a:ext cx="45720" cy="5972175"/>
          </a:xfrm>
          <a:custGeom>
            <a:avLst/>
            <a:gdLst/>
            <a:ahLst/>
            <a:cxnLst/>
            <a:rect l="l" t="t" r="r" b="b"/>
            <a:pathLst>
              <a:path w="45720" h="5972175">
                <a:moveTo>
                  <a:pt x="45109" y="0"/>
                </a:moveTo>
                <a:lnTo>
                  <a:pt x="0" y="5972061"/>
                </a:lnTo>
              </a:path>
            </a:pathLst>
          </a:custGeom>
          <a:ln w="38093">
            <a:solidFill>
              <a:srgbClr val="000000"/>
            </a:solidFill>
          </a:ln>
        </p:spPr>
        <p:txBody>
          <a:bodyPr wrap="square" lIns="0" tIns="0" rIns="0" bIns="0" rtlCol="0"/>
          <a:lstStyle/>
          <a:p>
            <a:endParaRPr/>
          </a:p>
        </p:txBody>
      </p:sp>
      <p:sp>
        <p:nvSpPr>
          <p:cNvPr id="13" name="object 13"/>
          <p:cNvSpPr txBox="1"/>
          <p:nvPr/>
        </p:nvSpPr>
        <p:spPr>
          <a:xfrm>
            <a:off x="6739490" y="3752382"/>
            <a:ext cx="2774315" cy="284480"/>
          </a:xfrm>
          <a:prstGeom prst="rect">
            <a:avLst/>
          </a:prstGeom>
        </p:spPr>
        <p:txBody>
          <a:bodyPr vert="horz" wrap="square" lIns="0" tIns="12700" rIns="0" bIns="0" rtlCol="0">
            <a:spAutoFit/>
          </a:bodyPr>
          <a:lstStyle/>
          <a:p>
            <a:pPr marL="12700">
              <a:lnSpc>
                <a:spcPct val="100000"/>
              </a:lnSpc>
              <a:spcBef>
                <a:spcPts val="100"/>
              </a:spcBef>
            </a:pPr>
            <a:r>
              <a:rPr sz="1700" spc="90" dirty="0">
                <a:solidFill>
                  <a:srgbClr val="FF0000"/>
                </a:solidFill>
                <a:latin typeface="Tahoma"/>
                <a:cs typeface="Tahoma"/>
              </a:rPr>
              <a:t>For</a:t>
            </a:r>
            <a:r>
              <a:rPr sz="1700" spc="-105" dirty="0">
                <a:solidFill>
                  <a:srgbClr val="FF0000"/>
                </a:solidFill>
                <a:latin typeface="Tahoma"/>
                <a:cs typeface="Tahoma"/>
              </a:rPr>
              <a:t> </a:t>
            </a:r>
            <a:r>
              <a:rPr sz="1700" spc="100" dirty="0">
                <a:solidFill>
                  <a:srgbClr val="FF0000"/>
                </a:solidFill>
                <a:latin typeface="Tahoma"/>
                <a:cs typeface="Tahoma"/>
              </a:rPr>
              <a:t>a</a:t>
            </a:r>
            <a:r>
              <a:rPr sz="1700" spc="-100" dirty="0">
                <a:solidFill>
                  <a:srgbClr val="FF0000"/>
                </a:solidFill>
                <a:latin typeface="Tahoma"/>
                <a:cs typeface="Tahoma"/>
              </a:rPr>
              <a:t> </a:t>
            </a:r>
            <a:r>
              <a:rPr sz="1700" spc="30" dirty="0">
                <a:solidFill>
                  <a:srgbClr val="FF0000"/>
                </a:solidFill>
                <a:latin typeface="Tahoma"/>
                <a:cs typeface="Tahoma"/>
              </a:rPr>
              <a:t>2%</a:t>
            </a:r>
            <a:r>
              <a:rPr sz="1700" spc="-105" dirty="0">
                <a:solidFill>
                  <a:srgbClr val="FF0000"/>
                </a:solidFill>
                <a:latin typeface="Tahoma"/>
                <a:cs typeface="Tahoma"/>
              </a:rPr>
              <a:t> </a:t>
            </a:r>
            <a:r>
              <a:rPr sz="1700" spc="100" dirty="0">
                <a:solidFill>
                  <a:srgbClr val="FF0000"/>
                </a:solidFill>
                <a:latin typeface="Tahoma"/>
                <a:cs typeface="Tahoma"/>
              </a:rPr>
              <a:t>increase</a:t>
            </a:r>
            <a:r>
              <a:rPr sz="1700" spc="-100" dirty="0">
                <a:solidFill>
                  <a:srgbClr val="FF0000"/>
                </a:solidFill>
                <a:latin typeface="Tahoma"/>
                <a:cs typeface="Tahoma"/>
              </a:rPr>
              <a:t> </a:t>
            </a:r>
            <a:r>
              <a:rPr sz="1700" spc="130" dirty="0">
                <a:solidFill>
                  <a:srgbClr val="FF0000"/>
                </a:solidFill>
                <a:latin typeface="Tahoma"/>
                <a:cs typeface="Tahoma"/>
              </a:rPr>
              <a:t>in</a:t>
            </a:r>
            <a:r>
              <a:rPr sz="1700" spc="-105" dirty="0">
                <a:solidFill>
                  <a:srgbClr val="FF0000"/>
                </a:solidFill>
                <a:latin typeface="Tahoma"/>
                <a:cs typeface="Tahoma"/>
              </a:rPr>
              <a:t> </a:t>
            </a:r>
            <a:r>
              <a:rPr sz="1700" spc="20" dirty="0">
                <a:solidFill>
                  <a:srgbClr val="FF0000"/>
                </a:solidFill>
                <a:latin typeface="Tahoma"/>
                <a:cs typeface="Tahoma"/>
              </a:rPr>
              <a:t>sales</a:t>
            </a:r>
            <a:r>
              <a:rPr sz="1700" spc="20" dirty="0">
                <a:latin typeface="Tahoma"/>
                <a:cs typeface="Tahoma"/>
              </a:rPr>
              <a:t>:</a:t>
            </a:r>
            <a:endParaRPr sz="1700" dirty="0">
              <a:latin typeface="Tahoma"/>
              <a:cs typeface="Tahoma"/>
            </a:endParaRPr>
          </a:p>
        </p:txBody>
      </p:sp>
      <p:sp>
        <p:nvSpPr>
          <p:cNvPr id="14" name="object 14"/>
          <p:cNvSpPr txBox="1"/>
          <p:nvPr/>
        </p:nvSpPr>
        <p:spPr>
          <a:xfrm>
            <a:off x="6739490" y="4011385"/>
            <a:ext cx="5202555" cy="2768600"/>
          </a:xfrm>
          <a:prstGeom prst="rect">
            <a:avLst/>
          </a:prstGeom>
        </p:spPr>
        <p:txBody>
          <a:bodyPr vert="horz" wrap="square" lIns="0" tIns="12700" rIns="0" bIns="0" rtlCol="0">
            <a:spAutoFit/>
          </a:bodyPr>
          <a:lstStyle/>
          <a:p>
            <a:pPr marL="12700" marR="5080">
              <a:lnSpc>
                <a:spcPct val="132400"/>
              </a:lnSpc>
              <a:spcBef>
                <a:spcPts val="100"/>
              </a:spcBef>
              <a:buAutoNum type="alphaLcParenR"/>
              <a:tabLst>
                <a:tab pos="378460" algn="l"/>
                <a:tab pos="379095" algn="l"/>
                <a:tab pos="1419860" algn="l"/>
                <a:tab pos="1741170" algn="l"/>
                <a:tab pos="2115185" algn="l"/>
                <a:tab pos="2961005" algn="l"/>
                <a:tab pos="3484879" algn="l"/>
                <a:tab pos="4169410" algn="l"/>
                <a:tab pos="4765675" algn="l"/>
              </a:tabLst>
            </a:pPr>
            <a:r>
              <a:rPr lang="en-US" sz="1700" spc="229" dirty="0">
                <a:latin typeface="Tahoma"/>
                <a:cs typeface="Tahoma"/>
              </a:rPr>
              <a:t>A</a:t>
            </a:r>
            <a:r>
              <a:rPr lang="en-US" sz="1700" spc="40" dirty="0">
                <a:latin typeface="Tahoma"/>
                <a:cs typeface="Tahoma"/>
              </a:rPr>
              <a:t>v</a:t>
            </a:r>
            <a:r>
              <a:rPr lang="en-US" sz="1700" spc="95" dirty="0">
                <a:latin typeface="Tahoma"/>
                <a:cs typeface="Tahoma"/>
              </a:rPr>
              <a:t>e</a:t>
            </a:r>
            <a:r>
              <a:rPr lang="en-US" sz="1700" spc="50" dirty="0">
                <a:latin typeface="Tahoma"/>
                <a:cs typeface="Tahoma"/>
              </a:rPr>
              <a:t>r</a:t>
            </a:r>
            <a:r>
              <a:rPr lang="en-US" sz="1700" spc="95" dirty="0">
                <a:latin typeface="Tahoma"/>
                <a:cs typeface="Tahoma"/>
              </a:rPr>
              <a:t>a</a:t>
            </a:r>
            <a:r>
              <a:rPr lang="en-US" sz="1700" spc="140" dirty="0">
                <a:latin typeface="Tahoma"/>
                <a:cs typeface="Tahoma"/>
              </a:rPr>
              <a:t>g</a:t>
            </a:r>
            <a:r>
              <a:rPr lang="en-US" sz="1700" spc="100" dirty="0">
                <a:latin typeface="Tahoma"/>
                <a:cs typeface="Tahoma"/>
              </a:rPr>
              <a:t>e</a:t>
            </a:r>
            <a:r>
              <a:rPr lang="en-US" sz="1700" dirty="0">
                <a:latin typeface="Tahoma"/>
                <a:cs typeface="Tahoma"/>
              </a:rPr>
              <a:t>	</a:t>
            </a:r>
            <a:r>
              <a:rPr lang="en-US" sz="1700" spc="-5" dirty="0">
                <a:latin typeface="Tahoma"/>
                <a:cs typeface="Tahoma"/>
              </a:rPr>
              <a:t>#</a:t>
            </a:r>
            <a:r>
              <a:rPr lang="en-US" sz="1700" dirty="0">
                <a:latin typeface="Tahoma"/>
                <a:cs typeface="Tahoma"/>
              </a:rPr>
              <a:t>	</a:t>
            </a:r>
            <a:r>
              <a:rPr lang="en-US" sz="1700" spc="130" dirty="0">
                <a:latin typeface="Tahoma"/>
                <a:cs typeface="Tahoma"/>
              </a:rPr>
              <a:t>o</a:t>
            </a:r>
            <a:r>
              <a:rPr lang="en-US" sz="1700" spc="40" dirty="0">
                <a:latin typeface="Tahoma"/>
                <a:cs typeface="Tahoma"/>
              </a:rPr>
              <a:t>f</a:t>
            </a:r>
            <a:r>
              <a:rPr lang="en-US" sz="1700" dirty="0">
                <a:latin typeface="Tahoma"/>
                <a:cs typeface="Tahoma"/>
              </a:rPr>
              <a:t>	</a:t>
            </a:r>
            <a:r>
              <a:rPr lang="en-US" sz="1700" spc="130" dirty="0">
                <a:latin typeface="Tahoma"/>
                <a:cs typeface="Tahoma"/>
              </a:rPr>
              <a:t>o</a:t>
            </a:r>
            <a:r>
              <a:rPr lang="en-US" sz="1700" spc="50" dirty="0">
                <a:latin typeface="Tahoma"/>
                <a:cs typeface="Tahoma"/>
              </a:rPr>
              <a:t>r</a:t>
            </a:r>
            <a:r>
              <a:rPr lang="en-US" sz="1700" spc="210" dirty="0">
                <a:latin typeface="Tahoma"/>
                <a:cs typeface="Tahoma"/>
              </a:rPr>
              <a:t>d</a:t>
            </a:r>
            <a:r>
              <a:rPr lang="en-US" sz="1700" spc="95" dirty="0">
                <a:latin typeface="Tahoma"/>
                <a:cs typeface="Tahoma"/>
              </a:rPr>
              <a:t>e</a:t>
            </a:r>
            <a:r>
              <a:rPr lang="en-US" sz="1700" spc="50" dirty="0">
                <a:latin typeface="Tahoma"/>
                <a:cs typeface="Tahoma"/>
              </a:rPr>
              <a:t>r</a:t>
            </a:r>
            <a:r>
              <a:rPr lang="en-US" sz="1700" spc="40" dirty="0">
                <a:latin typeface="Tahoma"/>
                <a:cs typeface="Tahoma"/>
              </a:rPr>
              <a:t>s</a:t>
            </a:r>
            <a:r>
              <a:rPr lang="en-US" sz="1700" dirty="0">
                <a:latin typeface="Tahoma"/>
                <a:cs typeface="Tahoma"/>
              </a:rPr>
              <a:t>	</a:t>
            </a:r>
            <a:r>
              <a:rPr lang="en-US" sz="1700" spc="210" dirty="0">
                <a:latin typeface="Tahoma"/>
                <a:cs typeface="Tahoma"/>
              </a:rPr>
              <a:t>p</a:t>
            </a:r>
            <a:r>
              <a:rPr lang="en-US" sz="1700" spc="95" dirty="0">
                <a:latin typeface="Tahoma"/>
                <a:cs typeface="Tahoma"/>
              </a:rPr>
              <a:t>e</a:t>
            </a:r>
            <a:r>
              <a:rPr lang="en-US" sz="1700" spc="55" dirty="0">
                <a:latin typeface="Tahoma"/>
                <a:cs typeface="Tahoma"/>
              </a:rPr>
              <a:t>r</a:t>
            </a:r>
            <a:r>
              <a:rPr lang="en-US" sz="1700" dirty="0">
                <a:latin typeface="Tahoma"/>
                <a:cs typeface="Tahoma"/>
              </a:rPr>
              <a:t>	</a:t>
            </a:r>
            <a:r>
              <a:rPr lang="en-US" sz="1700" spc="95" dirty="0">
                <a:latin typeface="Tahoma"/>
                <a:cs typeface="Tahoma"/>
              </a:rPr>
              <a:t>ea</a:t>
            </a:r>
            <a:r>
              <a:rPr lang="en-US" sz="1700" spc="165" dirty="0">
                <a:latin typeface="Tahoma"/>
                <a:cs typeface="Tahoma"/>
              </a:rPr>
              <a:t>c</a:t>
            </a:r>
            <a:r>
              <a:rPr lang="en-US" sz="1700" spc="185" dirty="0">
                <a:latin typeface="Tahoma"/>
                <a:cs typeface="Tahoma"/>
              </a:rPr>
              <a:t>h</a:t>
            </a:r>
            <a:r>
              <a:rPr lang="en-US" sz="1700" dirty="0">
                <a:latin typeface="Tahoma"/>
                <a:cs typeface="Tahoma"/>
              </a:rPr>
              <a:t>	</a:t>
            </a:r>
            <a:r>
              <a:rPr lang="en-US" sz="1700" spc="165" dirty="0">
                <a:latin typeface="Tahoma"/>
                <a:cs typeface="Tahoma"/>
              </a:rPr>
              <a:t>c</a:t>
            </a:r>
            <a:r>
              <a:rPr lang="en-US" sz="1700" spc="85" dirty="0">
                <a:latin typeface="Tahoma"/>
                <a:cs typeface="Tahoma"/>
              </a:rPr>
              <a:t>i</a:t>
            </a:r>
            <a:r>
              <a:rPr lang="en-US" sz="1700" spc="114" dirty="0">
                <a:latin typeface="Tahoma"/>
                <a:cs typeface="Tahoma"/>
              </a:rPr>
              <a:t>t</a:t>
            </a:r>
            <a:r>
              <a:rPr lang="en-US" sz="1700" spc="50" dirty="0">
                <a:latin typeface="Tahoma"/>
                <a:cs typeface="Tahoma"/>
              </a:rPr>
              <a:t>y</a:t>
            </a:r>
            <a:r>
              <a:rPr lang="en-US" sz="1700" spc="-245" dirty="0">
                <a:latin typeface="Tahoma"/>
                <a:cs typeface="Tahoma"/>
              </a:rPr>
              <a:t>:</a:t>
            </a:r>
            <a:r>
              <a:rPr lang="en-US" sz="1700" dirty="0">
                <a:latin typeface="Tahoma"/>
                <a:cs typeface="Tahoma"/>
              </a:rPr>
              <a:t>	</a:t>
            </a:r>
            <a:r>
              <a:rPr lang="en-US" sz="1700" spc="45" dirty="0">
                <a:latin typeface="Tahoma"/>
                <a:cs typeface="Tahoma"/>
              </a:rPr>
              <a:t>5</a:t>
            </a:r>
            <a:r>
              <a:rPr lang="en-US" sz="1700" spc="240" dirty="0">
                <a:latin typeface="Tahoma"/>
                <a:cs typeface="Tahoma"/>
              </a:rPr>
              <a:t>0</a:t>
            </a:r>
            <a:r>
              <a:rPr lang="en-US" sz="1700" spc="175" dirty="0">
                <a:latin typeface="Tahoma"/>
                <a:cs typeface="Tahoma"/>
              </a:rPr>
              <a:t>0  </a:t>
            </a:r>
            <a:r>
              <a:rPr lang="en-US" sz="1700" spc="85" dirty="0">
                <a:latin typeface="Tahoma"/>
                <a:cs typeface="Tahoma"/>
              </a:rPr>
              <a:t>orders/day</a:t>
            </a:r>
            <a:endParaRPr lang="en-US" sz="1700" dirty="0">
              <a:latin typeface="Tahoma"/>
              <a:cs typeface="Tahoma"/>
            </a:endParaRPr>
          </a:p>
          <a:p>
            <a:pPr marL="12700" marR="5080">
              <a:lnSpc>
                <a:spcPct val="132400"/>
              </a:lnSpc>
              <a:buAutoNum type="alphaLcParenR"/>
              <a:tabLst>
                <a:tab pos="358775" algn="l"/>
              </a:tabLst>
            </a:pPr>
            <a:r>
              <a:rPr lang="en-US" sz="1700" spc="110" dirty="0">
                <a:latin typeface="Tahoma"/>
                <a:cs typeface="Tahoma"/>
              </a:rPr>
              <a:t>Average</a:t>
            </a:r>
            <a:r>
              <a:rPr lang="en-US" sz="1700" spc="440" dirty="0">
                <a:latin typeface="Tahoma"/>
                <a:cs typeface="Tahoma"/>
              </a:rPr>
              <a:t> </a:t>
            </a:r>
            <a:r>
              <a:rPr lang="en-US" sz="1700" spc="-5" dirty="0">
                <a:latin typeface="Tahoma"/>
                <a:cs typeface="Tahoma"/>
              </a:rPr>
              <a:t>#</a:t>
            </a:r>
            <a:r>
              <a:rPr lang="en-US" sz="1700" spc="440" dirty="0">
                <a:latin typeface="Tahoma"/>
                <a:cs typeface="Tahoma"/>
              </a:rPr>
              <a:t> </a:t>
            </a:r>
            <a:r>
              <a:rPr lang="en-US" sz="1700" spc="85" dirty="0">
                <a:latin typeface="Tahoma"/>
                <a:cs typeface="Tahoma"/>
              </a:rPr>
              <a:t>of</a:t>
            </a:r>
            <a:r>
              <a:rPr lang="en-US" sz="1700" spc="440" dirty="0">
                <a:latin typeface="Tahoma"/>
                <a:cs typeface="Tahoma"/>
              </a:rPr>
              <a:t> </a:t>
            </a:r>
            <a:r>
              <a:rPr lang="en-US" sz="1700" spc="100" dirty="0">
                <a:latin typeface="Tahoma"/>
                <a:cs typeface="Tahoma"/>
              </a:rPr>
              <a:t>flights</a:t>
            </a:r>
            <a:r>
              <a:rPr lang="en-US" sz="1700" spc="440" dirty="0">
                <a:latin typeface="Tahoma"/>
                <a:cs typeface="Tahoma"/>
              </a:rPr>
              <a:t> </a:t>
            </a:r>
            <a:r>
              <a:rPr lang="en-US" sz="1700" spc="120" dirty="0">
                <a:latin typeface="Tahoma"/>
                <a:cs typeface="Tahoma"/>
              </a:rPr>
              <a:t>per</a:t>
            </a:r>
            <a:r>
              <a:rPr lang="en-US" sz="1700" spc="440" dirty="0">
                <a:latin typeface="Tahoma"/>
                <a:cs typeface="Tahoma"/>
              </a:rPr>
              <a:t> </a:t>
            </a:r>
            <a:r>
              <a:rPr lang="en-US" sz="1700" spc="135" dirty="0">
                <a:latin typeface="Tahoma"/>
                <a:cs typeface="Tahoma"/>
              </a:rPr>
              <a:t>drone</a:t>
            </a:r>
            <a:r>
              <a:rPr lang="en-US" sz="1700" spc="440" dirty="0">
                <a:latin typeface="Tahoma"/>
                <a:cs typeface="Tahoma"/>
              </a:rPr>
              <a:t> </a:t>
            </a:r>
            <a:r>
              <a:rPr lang="en-US" sz="1700" spc="120" dirty="0">
                <a:latin typeface="Tahoma"/>
                <a:cs typeface="Tahoma"/>
              </a:rPr>
              <a:t>per</a:t>
            </a:r>
            <a:r>
              <a:rPr lang="en-US" sz="1700" spc="445" dirty="0">
                <a:latin typeface="Tahoma"/>
                <a:cs typeface="Tahoma"/>
              </a:rPr>
              <a:t> </a:t>
            </a:r>
            <a:r>
              <a:rPr lang="en-US" sz="1700" spc="30" dirty="0">
                <a:latin typeface="Tahoma"/>
                <a:cs typeface="Tahoma"/>
              </a:rPr>
              <a:t>day:</a:t>
            </a:r>
            <a:r>
              <a:rPr lang="en-US" sz="1700" spc="440" dirty="0">
                <a:latin typeface="Tahoma"/>
                <a:cs typeface="Tahoma"/>
              </a:rPr>
              <a:t> </a:t>
            </a:r>
            <a:r>
              <a:rPr lang="en-US" sz="1700" spc="135" dirty="0">
                <a:latin typeface="Tahoma"/>
                <a:cs typeface="Tahoma"/>
              </a:rPr>
              <a:t>8 </a:t>
            </a:r>
            <a:r>
              <a:rPr lang="en-US" sz="1700" spc="-520" dirty="0">
                <a:latin typeface="Tahoma"/>
                <a:cs typeface="Tahoma"/>
              </a:rPr>
              <a:t> </a:t>
            </a:r>
            <a:r>
              <a:rPr lang="en-US" sz="1700" spc="100" dirty="0">
                <a:latin typeface="Tahoma"/>
                <a:cs typeface="Tahoma"/>
              </a:rPr>
              <a:t>flights</a:t>
            </a:r>
            <a:endParaRPr lang="en-US" sz="1700" dirty="0">
              <a:latin typeface="Tahoma"/>
              <a:cs typeface="Tahoma"/>
            </a:endParaRPr>
          </a:p>
          <a:p>
            <a:pPr marL="12700" marR="8255">
              <a:lnSpc>
                <a:spcPct val="132400"/>
              </a:lnSpc>
              <a:buAutoNum type="alphaLcParenR"/>
              <a:tabLst>
                <a:tab pos="264795" algn="l"/>
              </a:tabLst>
            </a:pPr>
            <a:r>
              <a:rPr lang="en-US" sz="1700" spc="100" dirty="0">
                <a:latin typeface="Tahoma"/>
                <a:cs typeface="Tahoma"/>
              </a:rPr>
              <a:t>Site-specific</a:t>
            </a:r>
            <a:r>
              <a:rPr lang="en-US" sz="1700" spc="-100" dirty="0">
                <a:latin typeface="Tahoma"/>
                <a:cs typeface="Tahoma"/>
              </a:rPr>
              <a:t> </a:t>
            </a:r>
            <a:r>
              <a:rPr lang="en-US" sz="1700" spc="100" dirty="0">
                <a:latin typeface="Tahoma"/>
                <a:cs typeface="Tahoma"/>
              </a:rPr>
              <a:t>inventory</a:t>
            </a:r>
            <a:r>
              <a:rPr lang="en-US" sz="1700" spc="-95" dirty="0">
                <a:latin typeface="Tahoma"/>
                <a:cs typeface="Tahoma"/>
              </a:rPr>
              <a:t> </a:t>
            </a:r>
            <a:r>
              <a:rPr lang="en-US" sz="1700" spc="120" dirty="0">
                <a:latin typeface="Tahoma"/>
                <a:cs typeface="Tahoma"/>
              </a:rPr>
              <a:t>investments</a:t>
            </a:r>
            <a:r>
              <a:rPr lang="en-US" sz="1700" spc="-95" dirty="0">
                <a:latin typeface="Tahoma"/>
                <a:cs typeface="Tahoma"/>
              </a:rPr>
              <a:t> </a:t>
            </a:r>
            <a:r>
              <a:rPr lang="en-US" sz="1700" spc="125" dirty="0">
                <a:latin typeface="Tahoma"/>
                <a:cs typeface="Tahoma"/>
              </a:rPr>
              <a:t>to</a:t>
            </a:r>
            <a:r>
              <a:rPr lang="en-US" sz="1700" spc="-100" dirty="0">
                <a:latin typeface="Tahoma"/>
                <a:cs typeface="Tahoma"/>
              </a:rPr>
              <a:t> </a:t>
            </a:r>
            <a:r>
              <a:rPr lang="en-US" sz="1700" spc="130" dirty="0">
                <a:latin typeface="Tahoma"/>
                <a:cs typeface="Tahoma"/>
              </a:rPr>
              <a:t>support </a:t>
            </a:r>
            <a:r>
              <a:rPr lang="en-US" sz="1700" spc="-515" dirty="0">
                <a:latin typeface="Tahoma"/>
                <a:cs typeface="Tahoma"/>
              </a:rPr>
              <a:t> </a:t>
            </a:r>
            <a:r>
              <a:rPr lang="en-US" sz="1700" spc="105" dirty="0">
                <a:latin typeface="Tahoma"/>
                <a:cs typeface="Tahoma"/>
              </a:rPr>
              <a:t>this</a:t>
            </a:r>
            <a:r>
              <a:rPr lang="en-US" sz="1700" spc="-100" dirty="0">
                <a:latin typeface="Tahoma"/>
                <a:cs typeface="Tahoma"/>
              </a:rPr>
              <a:t> </a:t>
            </a:r>
            <a:r>
              <a:rPr lang="en-US" sz="1700" spc="85" dirty="0">
                <a:latin typeface="Tahoma"/>
                <a:cs typeface="Tahoma"/>
              </a:rPr>
              <a:t>operation:</a:t>
            </a:r>
            <a:r>
              <a:rPr lang="en-US" sz="1700" spc="-95" dirty="0">
                <a:latin typeface="Tahoma"/>
                <a:cs typeface="Tahoma"/>
              </a:rPr>
              <a:t> </a:t>
            </a:r>
            <a:r>
              <a:rPr lang="en-US" sz="1700" spc="95" dirty="0">
                <a:latin typeface="Tahoma"/>
                <a:cs typeface="Tahoma"/>
              </a:rPr>
              <a:t>$1,000,000</a:t>
            </a:r>
            <a:endParaRPr lang="en-US" sz="1700" dirty="0">
              <a:latin typeface="Tahoma"/>
              <a:cs typeface="Tahoma"/>
            </a:endParaRPr>
          </a:p>
          <a:p>
            <a:pPr marL="12700" marR="8890">
              <a:lnSpc>
                <a:spcPct val="132400"/>
              </a:lnSpc>
              <a:buAutoNum type="alphaLcParenR"/>
              <a:tabLst>
                <a:tab pos="361950" algn="l"/>
                <a:tab pos="362585" algn="l"/>
                <a:tab pos="1602740" algn="l"/>
                <a:tab pos="2367915" algn="l"/>
                <a:tab pos="2974975" algn="l"/>
                <a:tab pos="4113529" algn="l"/>
              </a:tabLst>
            </a:pPr>
            <a:r>
              <a:rPr lang="en-US" sz="1700" spc="155" dirty="0">
                <a:latin typeface="Tahoma"/>
                <a:cs typeface="Tahoma"/>
              </a:rPr>
              <a:t>D</a:t>
            </a:r>
            <a:r>
              <a:rPr lang="en-US" sz="1700" spc="95" dirty="0">
                <a:latin typeface="Tahoma"/>
                <a:cs typeface="Tahoma"/>
              </a:rPr>
              <a:t>e</a:t>
            </a:r>
            <a:r>
              <a:rPr lang="en-US" sz="1700" spc="210" dirty="0">
                <a:latin typeface="Tahoma"/>
                <a:cs typeface="Tahoma"/>
              </a:rPr>
              <a:t>d</a:t>
            </a:r>
            <a:r>
              <a:rPr lang="en-US" sz="1700" spc="85" dirty="0">
                <a:latin typeface="Tahoma"/>
                <a:cs typeface="Tahoma"/>
              </a:rPr>
              <a:t>i</a:t>
            </a:r>
            <a:r>
              <a:rPr lang="en-US" sz="1700" spc="165" dirty="0">
                <a:latin typeface="Tahoma"/>
                <a:cs typeface="Tahoma"/>
              </a:rPr>
              <a:t>c</a:t>
            </a:r>
            <a:r>
              <a:rPr lang="en-US" sz="1700" spc="95" dirty="0">
                <a:latin typeface="Tahoma"/>
                <a:cs typeface="Tahoma"/>
              </a:rPr>
              <a:t>a</a:t>
            </a:r>
            <a:r>
              <a:rPr lang="en-US" sz="1700" spc="114" dirty="0">
                <a:latin typeface="Tahoma"/>
                <a:cs typeface="Tahoma"/>
              </a:rPr>
              <a:t>t</a:t>
            </a:r>
            <a:r>
              <a:rPr lang="en-US" sz="1700" spc="95" dirty="0">
                <a:latin typeface="Tahoma"/>
                <a:cs typeface="Tahoma"/>
              </a:rPr>
              <a:t>e</a:t>
            </a:r>
            <a:r>
              <a:rPr lang="en-US" sz="1700" spc="215" dirty="0">
                <a:latin typeface="Tahoma"/>
                <a:cs typeface="Tahoma"/>
              </a:rPr>
              <a:t>d</a:t>
            </a:r>
            <a:r>
              <a:rPr lang="en-US" sz="1700" dirty="0">
                <a:latin typeface="Tahoma"/>
                <a:cs typeface="Tahoma"/>
              </a:rPr>
              <a:t>	</a:t>
            </a:r>
            <a:r>
              <a:rPr lang="en-US" sz="1700" spc="210" dirty="0">
                <a:latin typeface="Tahoma"/>
                <a:cs typeface="Tahoma"/>
              </a:rPr>
              <a:t>d</a:t>
            </a:r>
            <a:r>
              <a:rPr lang="en-US" sz="1700" spc="50" dirty="0">
                <a:latin typeface="Tahoma"/>
                <a:cs typeface="Tahoma"/>
              </a:rPr>
              <a:t>r</a:t>
            </a:r>
            <a:r>
              <a:rPr lang="en-US" sz="1700" spc="130" dirty="0">
                <a:latin typeface="Tahoma"/>
                <a:cs typeface="Tahoma"/>
              </a:rPr>
              <a:t>o</a:t>
            </a:r>
            <a:r>
              <a:rPr lang="en-US" sz="1700" spc="170" dirty="0">
                <a:latin typeface="Tahoma"/>
                <a:cs typeface="Tahoma"/>
              </a:rPr>
              <a:t>n</a:t>
            </a:r>
            <a:r>
              <a:rPr lang="en-US" sz="1700" spc="100" dirty="0">
                <a:latin typeface="Tahoma"/>
                <a:cs typeface="Tahoma"/>
              </a:rPr>
              <a:t>e</a:t>
            </a:r>
            <a:r>
              <a:rPr lang="en-US" sz="1700" dirty="0">
                <a:latin typeface="Tahoma"/>
                <a:cs typeface="Tahoma"/>
              </a:rPr>
              <a:t>	</a:t>
            </a:r>
            <a:r>
              <a:rPr lang="en-US" sz="1700" spc="35" dirty="0">
                <a:latin typeface="Tahoma"/>
                <a:cs typeface="Tahoma"/>
              </a:rPr>
              <a:t>f</a:t>
            </a:r>
            <a:r>
              <a:rPr lang="en-US" sz="1700" spc="105" dirty="0">
                <a:latin typeface="Tahoma"/>
                <a:cs typeface="Tahoma"/>
              </a:rPr>
              <a:t>l</a:t>
            </a:r>
            <a:r>
              <a:rPr lang="en-US" sz="1700" spc="95" dirty="0">
                <a:latin typeface="Tahoma"/>
                <a:cs typeface="Tahoma"/>
              </a:rPr>
              <a:t>ee</a:t>
            </a:r>
            <a:r>
              <a:rPr lang="en-US" sz="1700" spc="120" dirty="0">
                <a:latin typeface="Tahoma"/>
                <a:cs typeface="Tahoma"/>
              </a:rPr>
              <a:t>t</a:t>
            </a:r>
            <a:r>
              <a:rPr lang="en-US" sz="1700" dirty="0">
                <a:latin typeface="Tahoma"/>
                <a:cs typeface="Tahoma"/>
              </a:rPr>
              <a:t>	</a:t>
            </a:r>
            <a:r>
              <a:rPr lang="en-US" sz="1700" spc="85" dirty="0">
                <a:latin typeface="Tahoma"/>
                <a:cs typeface="Tahoma"/>
              </a:rPr>
              <a:t>i</a:t>
            </a:r>
            <a:r>
              <a:rPr lang="en-US" sz="1700" spc="170" dirty="0">
                <a:latin typeface="Tahoma"/>
                <a:cs typeface="Tahoma"/>
              </a:rPr>
              <a:t>n</a:t>
            </a:r>
            <a:r>
              <a:rPr lang="en-US" sz="1700" spc="40" dirty="0">
                <a:latin typeface="Tahoma"/>
                <a:cs typeface="Tahoma"/>
              </a:rPr>
              <a:t>v</a:t>
            </a:r>
            <a:r>
              <a:rPr lang="en-US" sz="1700" spc="95" dirty="0">
                <a:latin typeface="Tahoma"/>
                <a:cs typeface="Tahoma"/>
              </a:rPr>
              <a:t>e</a:t>
            </a:r>
            <a:r>
              <a:rPr lang="en-US" sz="1700" spc="170" dirty="0">
                <a:latin typeface="Tahoma"/>
                <a:cs typeface="Tahoma"/>
              </a:rPr>
              <a:t>n</a:t>
            </a:r>
            <a:r>
              <a:rPr lang="en-US" sz="1700" spc="114" dirty="0">
                <a:latin typeface="Tahoma"/>
                <a:cs typeface="Tahoma"/>
              </a:rPr>
              <a:t>t</a:t>
            </a:r>
            <a:r>
              <a:rPr lang="en-US" sz="1700" spc="130" dirty="0">
                <a:latin typeface="Tahoma"/>
                <a:cs typeface="Tahoma"/>
              </a:rPr>
              <a:t>o</a:t>
            </a:r>
            <a:r>
              <a:rPr lang="en-US" sz="1700" spc="50" dirty="0">
                <a:latin typeface="Tahoma"/>
                <a:cs typeface="Tahoma"/>
              </a:rPr>
              <a:t>r</a:t>
            </a:r>
            <a:r>
              <a:rPr lang="en-US" sz="1700" spc="55" dirty="0">
                <a:latin typeface="Tahoma"/>
                <a:cs typeface="Tahoma"/>
              </a:rPr>
              <a:t>y</a:t>
            </a:r>
            <a:r>
              <a:rPr lang="en-US" sz="1700" dirty="0">
                <a:latin typeface="Tahoma"/>
                <a:cs typeface="Tahoma"/>
              </a:rPr>
              <a:t>	</a:t>
            </a:r>
            <a:r>
              <a:rPr lang="en-US" sz="1700" spc="210" dirty="0">
                <a:latin typeface="Tahoma"/>
                <a:cs typeface="Tahoma"/>
              </a:rPr>
              <a:t>p</a:t>
            </a:r>
            <a:r>
              <a:rPr lang="en-US" sz="1700" spc="95" dirty="0">
                <a:latin typeface="Tahoma"/>
                <a:cs typeface="Tahoma"/>
              </a:rPr>
              <a:t>e</a:t>
            </a:r>
            <a:r>
              <a:rPr lang="en-US" sz="1700" spc="50" dirty="0">
                <a:latin typeface="Tahoma"/>
                <a:cs typeface="Tahoma"/>
              </a:rPr>
              <a:t>r</a:t>
            </a:r>
            <a:r>
              <a:rPr lang="en-US" sz="1700" spc="35" dirty="0">
                <a:latin typeface="Tahoma"/>
                <a:cs typeface="Tahoma"/>
              </a:rPr>
              <a:t>s</a:t>
            </a:r>
            <a:r>
              <a:rPr lang="en-US" sz="1700" spc="130" dirty="0">
                <a:latin typeface="Tahoma"/>
                <a:cs typeface="Tahoma"/>
              </a:rPr>
              <a:t>o</a:t>
            </a:r>
            <a:r>
              <a:rPr lang="en-US" sz="1700" spc="170" dirty="0">
                <a:latin typeface="Tahoma"/>
                <a:cs typeface="Tahoma"/>
              </a:rPr>
              <a:t>nn</a:t>
            </a:r>
            <a:r>
              <a:rPr lang="en-US" sz="1700" spc="95" dirty="0">
                <a:latin typeface="Tahoma"/>
                <a:cs typeface="Tahoma"/>
              </a:rPr>
              <a:t>e</a:t>
            </a:r>
            <a:r>
              <a:rPr lang="en-US" sz="1700" spc="140" dirty="0">
                <a:latin typeface="Tahoma"/>
                <a:cs typeface="Tahoma"/>
              </a:rPr>
              <a:t>l  </a:t>
            </a:r>
            <a:r>
              <a:rPr lang="en-US" sz="1700" spc="120" dirty="0">
                <a:latin typeface="Tahoma"/>
                <a:cs typeface="Tahoma"/>
              </a:rPr>
              <a:t>per</a:t>
            </a:r>
            <a:r>
              <a:rPr lang="en-US" sz="1700" spc="-100" dirty="0">
                <a:latin typeface="Tahoma"/>
                <a:cs typeface="Tahoma"/>
              </a:rPr>
              <a:t> </a:t>
            </a:r>
            <a:r>
              <a:rPr lang="en-US" sz="1700" spc="20" dirty="0">
                <a:latin typeface="Tahoma"/>
                <a:cs typeface="Tahoma"/>
              </a:rPr>
              <a:t>site:</a:t>
            </a:r>
            <a:r>
              <a:rPr lang="en-US" sz="1700" spc="-95" dirty="0">
                <a:latin typeface="Tahoma"/>
                <a:cs typeface="Tahoma"/>
              </a:rPr>
              <a:t> </a:t>
            </a:r>
            <a:r>
              <a:rPr lang="en-US" sz="1700" spc="114" dirty="0">
                <a:latin typeface="Tahoma"/>
                <a:cs typeface="Tahoma"/>
              </a:rPr>
              <a:t>6</a:t>
            </a:r>
            <a:r>
              <a:rPr lang="en-US" sz="1700" spc="-95" dirty="0">
                <a:latin typeface="Tahoma"/>
                <a:cs typeface="Tahoma"/>
              </a:rPr>
              <a:t> </a:t>
            </a:r>
            <a:r>
              <a:rPr lang="en-US" sz="1700" spc="120" dirty="0">
                <a:latin typeface="Tahoma"/>
                <a:cs typeface="Tahoma"/>
              </a:rPr>
              <a:t>personnel</a:t>
            </a:r>
            <a:endParaRPr lang="en-US" sz="1700" dirty="0">
              <a:latin typeface="Tahoma"/>
              <a:cs typeface="Tahoma"/>
            </a:endParaRPr>
          </a:p>
        </p:txBody>
      </p:sp>
      <p:sp>
        <p:nvSpPr>
          <p:cNvPr id="15" name="object 15"/>
          <p:cNvSpPr txBox="1"/>
          <p:nvPr/>
        </p:nvSpPr>
        <p:spPr>
          <a:xfrm>
            <a:off x="6739490" y="6754585"/>
            <a:ext cx="5202555" cy="2425700"/>
          </a:xfrm>
          <a:prstGeom prst="rect">
            <a:avLst/>
          </a:prstGeom>
        </p:spPr>
        <p:txBody>
          <a:bodyPr vert="horz" wrap="square" lIns="0" tIns="12700" rIns="0" bIns="0" rtlCol="0">
            <a:spAutoFit/>
          </a:bodyPr>
          <a:lstStyle/>
          <a:p>
            <a:pPr marL="12700" marR="5080">
              <a:lnSpc>
                <a:spcPct val="132400"/>
              </a:lnSpc>
              <a:spcBef>
                <a:spcPts val="100"/>
              </a:spcBef>
              <a:buAutoNum type="alphaLcParenR" startAt="5"/>
              <a:tabLst>
                <a:tab pos="368935" algn="l"/>
                <a:tab pos="369570" algn="l"/>
                <a:tab pos="1296670" algn="l"/>
                <a:tab pos="1674495" algn="l"/>
                <a:tab pos="2188210" algn="l"/>
                <a:tab pos="3057525" algn="l"/>
                <a:tab pos="4397375" algn="l"/>
                <a:tab pos="4830445" algn="l"/>
              </a:tabLst>
            </a:pPr>
            <a:r>
              <a:rPr sz="1700" spc="-130" dirty="0">
                <a:latin typeface="Tahoma"/>
                <a:cs typeface="Tahoma"/>
              </a:rPr>
              <a:t>I</a:t>
            </a:r>
            <a:r>
              <a:rPr sz="1700" spc="340" dirty="0">
                <a:latin typeface="Tahoma"/>
                <a:cs typeface="Tahoma"/>
              </a:rPr>
              <a:t>m</a:t>
            </a:r>
            <a:r>
              <a:rPr sz="1700" spc="210" dirty="0">
                <a:latin typeface="Tahoma"/>
                <a:cs typeface="Tahoma"/>
              </a:rPr>
              <a:t>p</a:t>
            </a:r>
            <a:r>
              <a:rPr sz="1700" spc="95" dirty="0">
                <a:latin typeface="Tahoma"/>
                <a:cs typeface="Tahoma"/>
              </a:rPr>
              <a:t>a</a:t>
            </a:r>
            <a:r>
              <a:rPr sz="1700" spc="165" dirty="0">
                <a:latin typeface="Tahoma"/>
                <a:cs typeface="Tahoma"/>
              </a:rPr>
              <a:t>c</a:t>
            </a:r>
            <a:r>
              <a:rPr sz="1700" spc="120" dirty="0">
                <a:latin typeface="Tahoma"/>
                <a:cs typeface="Tahoma"/>
              </a:rPr>
              <a:t>t</a:t>
            </a:r>
            <a:r>
              <a:rPr sz="1700" dirty="0">
                <a:latin typeface="Tahoma"/>
                <a:cs typeface="Tahoma"/>
              </a:rPr>
              <a:t>	</a:t>
            </a:r>
            <a:r>
              <a:rPr sz="1700" spc="114" dirty="0">
                <a:latin typeface="Tahoma"/>
                <a:cs typeface="Tahoma"/>
              </a:rPr>
              <a:t>t</a:t>
            </a:r>
            <a:r>
              <a:rPr sz="1700" spc="135" dirty="0">
                <a:latin typeface="Tahoma"/>
                <a:cs typeface="Tahoma"/>
              </a:rPr>
              <a:t>o</a:t>
            </a:r>
            <a:r>
              <a:rPr sz="1700" dirty="0">
                <a:latin typeface="Tahoma"/>
                <a:cs typeface="Tahoma"/>
              </a:rPr>
              <a:t>	</a:t>
            </a:r>
            <a:r>
              <a:rPr sz="1700" spc="114" dirty="0">
                <a:latin typeface="Tahoma"/>
                <a:cs typeface="Tahoma"/>
              </a:rPr>
              <a:t>t</a:t>
            </a:r>
            <a:r>
              <a:rPr sz="1700" spc="180" dirty="0">
                <a:latin typeface="Tahoma"/>
                <a:cs typeface="Tahoma"/>
              </a:rPr>
              <a:t>h</a:t>
            </a:r>
            <a:r>
              <a:rPr sz="1700" spc="100" dirty="0">
                <a:latin typeface="Tahoma"/>
                <a:cs typeface="Tahoma"/>
              </a:rPr>
              <a:t>e</a:t>
            </a:r>
            <a:r>
              <a:rPr sz="1700" dirty="0">
                <a:latin typeface="Tahoma"/>
                <a:cs typeface="Tahoma"/>
              </a:rPr>
              <a:t>	</a:t>
            </a:r>
            <a:r>
              <a:rPr sz="1700" spc="130" dirty="0">
                <a:latin typeface="Tahoma"/>
                <a:cs typeface="Tahoma"/>
              </a:rPr>
              <a:t>o</a:t>
            </a:r>
            <a:r>
              <a:rPr sz="1700" spc="40" dirty="0">
                <a:latin typeface="Tahoma"/>
                <a:cs typeface="Tahoma"/>
              </a:rPr>
              <a:t>v</a:t>
            </a:r>
            <a:r>
              <a:rPr sz="1700" spc="95" dirty="0">
                <a:latin typeface="Tahoma"/>
                <a:cs typeface="Tahoma"/>
              </a:rPr>
              <a:t>e</a:t>
            </a:r>
            <a:r>
              <a:rPr sz="1700" spc="50" dirty="0">
                <a:latin typeface="Tahoma"/>
                <a:cs typeface="Tahoma"/>
              </a:rPr>
              <a:t>r</a:t>
            </a:r>
            <a:r>
              <a:rPr sz="1700" spc="95" dirty="0">
                <a:latin typeface="Tahoma"/>
                <a:cs typeface="Tahoma"/>
              </a:rPr>
              <a:t>a</a:t>
            </a:r>
            <a:r>
              <a:rPr sz="1700" spc="105" dirty="0">
                <a:latin typeface="Tahoma"/>
                <a:cs typeface="Tahoma"/>
              </a:rPr>
              <a:t>l</a:t>
            </a:r>
            <a:r>
              <a:rPr sz="1700" spc="110" dirty="0">
                <a:latin typeface="Tahoma"/>
                <a:cs typeface="Tahoma"/>
              </a:rPr>
              <a:t>l</a:t>
            </a:r>
            <a:r>
              <a:rPr sz="1700" dirty="0">
                <a:latin typeface="Tahoma"/>
                <a:cs typeface="Tahoma"/>
              </a:rPr>
              <a:t>	</a:t>
            </a:r>
            <a:r>
              <a:rPr sz="1700" spc="85" dirty="0">
                <a:latin typeface="Tahoma"/>
                <a:cs typeface="Tahoma"/>
              </a:rPr>
              <a:t>i</a:t>
            </a:r>
            <a:r>
              <a:rPr sz="1700" spc="170" dirty="0">
                <a:latin typeface="Tahoma"/>
                <a:cs typeface="Tahoma"/>
              </a:rPr>
              <a:t>n</a:t>
            </a:r>
            <a:r>
              <a:rPr sz="1700" spc="40" dirty="0">
                <a:latin typeface="Tahoma"/>
                <a:cs typeface="Tahoma"/>
              </a:rPr>
              <a:t>v</a:t>
            </a:r>
            <a:r>
              <a:rPr sz="1700" spc="95" dirty="0">
                <a:latin typeface="Tahoma"/>
                <a:cs typeface="Tahoma"/>
              </a:rPr>
              <a:t>e</a:t>
            </a:r>
            <a:r>
              <a:rPr sz="1700" spc="170" dirty="0">
                <a:latin typeface="Tahoma"/>
                <a:cs typeface="Tahoma"/>
              </a:rPr>
              <a:t>n</a:t>
            </a:r>
            <a:r>
              <a:rPr sz="1700" spc="114" dirty="0">
                <a:latin typeface="Tahoma"/>
                <a:cs typeface="Tahoma"/>
              </a:rPr>
              <a:t>t</a:t>
            </a:r>
            <a:r>
              <a:rPr sz="1700" spc="130" dirty="0">
                <a:latin typeface="Tahoma"/>
                <a:cs typeface="Tahoma"/>
              </a:rPr>
              <a:t>o</a:t>
            </a:r>
            <a:r>
              <a:rPr sz="1700" spc="50" dirty="0">
                <a:latin typeface="Tahoma"/>
                <a:cs typeface="Tahoma"/>
              </a:rPr>
              <a:t>r</a:t>
            </a:r>
            <a:r>
              <a:rPr sz="1700" spc="85" dirty="0">
                <a:latin typeface="Tahoma"/>
                <a:cs typeface="Tahoma"/>
              </a:rPr>
              <a:t>i</a:t>
            </a:r>
            <a:r>
              <a:rPr sz="1700" spc="95" dirty="0">
                <a:latin typeface="Tahoma"/>
                <a:cs typeface="Tahoma"/>
              </a:rPr>
              <a:t>e</a:t>
            </a:r>
            <a:r>
              <a:rPr sz="1700" spc="40" dirty="0">
                <a:latin typeface="Tahoma"/>
                <a:cs typeface="Tahoma"/>
              </a:rPr>
              <a:t>s</a:t>
            </a:r>
            <a:r>
              <a:rPr sz="1700" dirty="0">
                <a:latin typeface="Tahoma"/>
                <a:cs typeface="Tahoma"/>
              </a:rPr>
              <a:t>	</a:t>
            </a:r>
            <a:r>
              <a:rPr sz="1700" spc="130" dirty="0">
                <a:latin typeface="Tahoma"/>
                <a:cs typeface="Tahoma"/>
              </a:rPr>
              <a:t>o</a:t>
            </a:r>
            <a:r>
              <a:rPr sz="1700" spc="175" dirty="0">
                <a:latin typeface="Tahoma"/>
                <a:cs typeface="Tahoma"/>
              </a:rPr>
              <a:t>n</a:t>
            </a:r>
            <a:r>
              <a:rPr sz="1700" dirty="0">
                <a:latin typeface="Tahoma"/>
                <a:cs typeface="Tahoma"/>
              </a:rPr>
              <a:t>	</a:t>
            </a:r>
            <a:r>
              <a:rPr sz="1700" spc="114" dirty="0">
                <a:latin typeface="Tahoma"/>
                <a:cs typeface="Tahoma"/>
              </a:rPr>
              <a:t>t</a:t>
            </a:r>
            <a:r>
              <a:rPr sz="1700" spc="180" dirty="0">
                <a:latin typeface="Tahoma"/>
                <a:cs typeface="Tahoma"/>
              </a:rPr>
              <a:t>h</a:t>
            </a:r>
            <a:r>
              <a:rPr sz="1700" spc="75" dirty="0">
                <a:latin typeface="Tahoma"/>
                <a:cs typeface="Tahoma"/>
              </a:rPr>
              <a:t>e  </a:t>
            </a:r>
            <a:r>
              <a:rPr sz="1700" spc="130" dirty="0">
                <a:latin typeface="Tahoma"/>
                <a:cs typeface="Tahoma"/>
              </a:rPr>
              <a:t>company's</a:t>
            </a:r>
            <a:r>
              <a:rPr sz="1700" spc="-95" dirty="0">
                <a:latin typeface="Tahoma"/>
                <a:cs typeface="Tahoma"/>
              </a:rPr>
              <a:t> </a:t>
            </a:r>
            <a:r>
              <a:rPr sz="1700" spc="135" dirty="0">
                <a:latin typeface="Tahoma"/>
                <a:cs typeface="Tahoma"/>
              </a:rPr>
              <a:t>balance</a:t>
            </a:r>
            <a:r>
              <a:rPr sz="1700" spc="-95" dirty="0">
                <a:latin typeface="Tahoma"/>
                <a:cs typeface="Tahoma"/>
              </a:rPr>
              <a:t> </a:t>
            </a:r>
            <a:r>
              <a:rPr sz="1700" spc="45" dirty="0">
                <a:latin typeface="Tahoma"/>
                <a:cs typeface="Tahoma"/>
              </a:rPr>
              <a:t>sheet:</a:t>
            </a:r>
            <a:r>
              <a:rPr sz="1700" spc="-95" dirty="0">
                <a:latin typeface="Tahoma"/>
                <a:cs typeface="Tahoma"/>
              </a:rPr>
              <a:t> </a:t>
            </a:r>
            <a:r>
              <a:rPr sz="1700" spc="35" dirty="0">
                <a:latin typeface="Tahoma"/>
                <a:cs typeface="Tahoma"/>
              </a:rPr>
              <a:t>4%</a:t>
            </a:r>
            <a:r>
              <a:rPr sz="1700" spc="-95" dirty="0">
                <a:latin typeface="Tahoma"/>
                <a:cs typeface="Tahoma"/>
              </a:rPr>
              <a:t> </a:t>
            </a:r>
            <a:r>
              <a:rPr sz="1700" spc="100" dirty="0">
                <a:latin typeface="Tahoma"/>
                <a:cs typeface="Tahoma"/>
              </a:rPr>
              <a:t>increase</a:t>
            </a:r>
            <a:endParaRPr sz="1700" dirty="0">
              <a:latin typeface="Tahoma"/>
              <a:cs typeface="Tahoma"/>
            </a:endParaRPr>
          </a:p>
          <a:p>
            <a:pPr marL="12700" marR="5715">
              <a:lnSpc>
                <a:spcPct val="132400"/>
              </a:lnSpc>
              <a:buAutoNum type="alphaLcParenR" startAt="5"/>
              <a:tabLst>
                <a:tab pos="287655" algn="l"/>
              </a:tabLst>
            </a:pPr>
            <a:r>
              <a:rPr sz="1700" spc="175" dirty="0">
                <a:latin typeface="Tahoma"/>
                <a:cs typeface="Tahoma"/>
              </a:rPr>
              <a:t>Number</a:t>
            </a:r>
            <a:r>
              <a:rPr sz="1700" spc="459" dirty="0">
                <a:latin typeface="Tahoma"/>
                <a:cs typeface="Tahoma"/>
              </a:rPr>
              <a:t> </a:t>
            </a:r>
            <a:r>
              <a:rPr sz="1700" spc="85" dirty="0">
                <a:latin typeface="Tahoma"/>
                <a:cs typeface="Tahoma"/>
              </a:rPr>
              <a:t>of</a:t>
            </a:r>
            <a:r>
              <a:rPr sz="1700" spc="459" dirty="0">
                <a:latin typeface="Tahoma"/>
                <a:cs typeface="Tahoma"/>
              </a:rPr>
              <a:t> </a:t>
            </a:r>
            <a:r>
              <a:rPr sz="1700" spc="100" dirty="0">
                <a:latin typeface="Tahoma"/>
                <a:cs typeface="Tahoma"/>
              </a:rPr>
              <a:t>flights</a:t>
            </a:r>
            <a:r>
              <a:rPr sz="1700" spc="465" dirty="0">
                <a:latin typeface="Tahoma"/>
                <a:cs typeface="Tahoma"/>
              </a:rPr>
              <a:t> </a:t>
            </a:r>
            <a:r>
              <a:rPr sz="1700" spc="160" dirty="0">
                <a:latin typeface="Tahoma"/>
                <a:cs typeface="Tahoma"/>
              </a:rPr>
              <a:t>and</a:t>
            </a:r>
            <a:r>
              <a:rPr sz="1700" spc="459" dirty="0">
                <a:latin typeface="Tahoma"/>
                <a:cs typeface="Tahoma"/>
              </a:rPr>
              <a:t> </a:t>
            </a:r>
            <a:r>
              <a:rPr sz="1700" spc="95" dirty="0">
                <a:latin typeface="Tahoma"/>
                <a:cs typeface="Tahoma"/>
              </a:rPr>
              <a:t>orders</a:t>
            </a:r>
            <a:r>
              <a:rPr sz="1700" spc="459" dirty="0">
                <a:latin typeface="Tahoma"/>
                <a:cs typeface="Tahoma"/>
              </a:rPr>
              <a:t> </a:t>
            </a:r>
            <a:r>
              <a:rPr sz="1700" spc="90" dirty="0">
                <a:latin typeface="Tahoma"/>
                <a:cs typeface="Tahoma"/>
              </a:rPr>
              <a:t>necessary</a:t>
            </a:r>
            <a:r>
              <a:rPr sz="1700" spc="465" dirty="0">
                <a:latin typeface="Tahoma"/>
                <a:cs typeface="Tahoma"/>
              </a:rPr>
              <a:t> </a:t>
            </a:r>
            <a:r>
              <a:rPr sz="1700" spc="125" dirty="0">
                <a:latin typeface="Tahoma"/>
                <a:cs typeface="Tahoma"/>
              </a:rPr>
              <a:t>to </a:t>
            </a:r>
            <a:r>
              <a:rPr sz="1700" spc="-515" dirty="0">
                <a:latin typeface="Tahoma"/>
                <a:cs typeface="Tahoma"/>
              </a:rPr>
              <a:t> </a:t>
            </a:r>
            <a:r>
              <a:rPr sz="1700" spc="110" dirty="0">
                <a:latin typeface="Tahoma"/>
                <a:cs typeface="Tahoma"/>
              </a:rPr>
              <a:t>achieve</a:t>
            </a:r>
            <a:r>
              <a:rPr sz="1700" spc="-100" dirty="0">
                <a:latin typeface="Tahoma"/>
                <a:cs typeface="Tahoma"/>
              </a:rPr>
              <a:t> </a:t>
            </a:r>
            <a:r>
              <a:rPr sz="1700" spc="105" dirty="0">
                <a:latin typeface="Tahoma"/>
                <a:cs typeface="Tahoma"/>
              </a:rPr>
              <a:t>these</a:t>
            </a:r>
            <a:r>
              <a:rPr sz="1700" spc="-100" dirty="0">
                <a:latin typeface="Tahoma"/>
                <a:cs typeface="Tahoma"/>
              </a:rPr>
              <a:t> </a:t>
            </a:r>
            <a:r>
              <a:rPr sz="1700" spc="75" dirty="0">
                <a:latin typeface="Tahoma"/>
                <a:cs typeface="Tahoma"/>
              </a:rPr>
              <a:t>sales</a:t>
            </a:r>
            <a:r>
              <a:rPr sz="1700" spc="-100" dirty="0">
                <a:latin typeface="Tahoma"/>
                <a:cs typeface="Tahoma"/>
              </a:rPr>
              <a:t> </a:t>
            </a:r>
            <a:r>
              <a:rPr sz="1700" spc="95" dirty="0">
                <a:latin typeface="Tahoma"/>
                <a:cs typeface="Tahoma"/>
              </a:rPr>
              <a:t>increases</a:t>
            </a:r>
            <a:r>
              <a:rPr sz="1700" spc="-100" dirty="0">
                <a:latin typeface="Tahoma"/>
                <a:cs typeface="Tahoma"/>
              </a:rPr>
              <a:t> </a:t>
            </a:r>
            <a:r>
              <a:rPr sz="1700" spc="75" dirty="0">
                <a:latin typeface="Tahoma"/>
                <a:cs typeface="Tahoma"/>
              </a:rPr>
              <a:t>for</a:t>
            </a:r>
            <a:r>
              <a:rPr sz="1700" spc="-95" dirty="0">
                <a:latin typeface="Tahoma"/>
                <a:cs typeface="Tahoma"/>
              </a:rPr>
              <a:t> </a:t>
            </a:r>
            <a:r>
              <a:rPr sz="1700" spc="100" dirty="0">
                <a:latin typeface="Tahoma"/>
                <a:cs typeface="Tahoma"/>
              </a:rPr>
              <a:t>your</a:t>
            </a:r>
            <a:r>
              <a:rPr sz="1700" spc="-100" dirty="0">
                <a:latin typeface="Tahoma"/>
                <a:cs typeface="Tahoma"/>
              </a:rPr>
              <a:t> </a:t>
            </a:r>
            <a:r>
              <a:rPr sz="1700" spc="114" dirty="0">
                <a:latin typeface="Tahoma"/>
                <a:cs typeface="Tahoma"/>
              </a:rPr>
              <a:t>company:</a:t>
            </a:r>
            <a:endParaRPr sz="1700" dirty="0">
              <a:latin typeface="Tahoma"/>
              <a:cs typeface="Tahoma"/>
            </a:endParaRPr>
          </a:p>
          <a:p>
            <a:pPr marL="203835" indent="-191770">
              <a:lnSpc>
                <a:spcPct val="100000"/>
              </a:lnSpc>
              <a:spcBef>
                <a:spcPts val="655"/>
              </a:spcBef>
              <a:buAutoNum type="romanLcParenR"/>
              <a:tabLst>
                <a:tab pos="204470" algn="l"/>
              </a:tabLst>
            </a:pPr>
            <a:r>
              <a:rPr sz="1700" spc="120" dirty="0">
                <a:latin typeface="Tahoma"/>
                <a:cs typeface="Tahoma"/>
              </a:rPr>
              <a:t>per</a:t>
            </a:r>
            <a:r>
              <a:rPr sz="1700" spc="-100" dirty="0">
                <a:latin typeface="Tahoma"/>
                <a:cs typeface="Tahoma"/>
              </a:rPr>
              <a:t> </a:t>
            </a:r>
            <a:r>
              <a:rPr sz="1700" spc="30" dirty="0">
                <a:latin typeface="Tahoma"/>
                <a:cs typeface="Tahoma"/>
              </a:rPr>
              <a:t>day:</a:t>
            </a:r>
            <a:r>
              <a:rPr sz="1700" spc="-100" dirty="0">
                <a:latin typeface="Tahoma"/>
                <a:cs typeface="Tahoma"/>
              </a:rPr>
              <a:t> </a:t>
            </a:r>
            <a:r>
              <a:rPr sz="1700" spc="110" dirty="0">
                <a:latin typeface="Tahoma"/>
                <a:cs typeface="Tahoma"/>
              </a:rPr>
              <a:t>3,000</a:t>
            </a:r>
            <a:r>
              <a:rPr sz="1700" spc="-100" dirty="0">
                <a:latin typeface="Tahoma"/>
                <a:cs typeface="Tahoma"/>
              </a:rPr>
              <a:t> </a:t>
            </a:r>
            <a:r>
              <a:rPr sz="1700" spc="60" dirty="0">
                <a:latin typeface="Tahoma"/>
                <a:cs typeface="Tahoma"/>
              </a:rPr>
              <a:t>orders,</a:t>
            </a:r>
            <a:r>
              <a:rPr sz="1700" spc="-100" dirty="0">
                <a:latin typeface="Tahoma"/>
                <a:cs typeface="Tahoma"/>
              </a:rPr>
              <a:t> </a:t>
            </a:r>
            <a:r>
              <a:rPr sz="1700" spc="20" dirty="0">
                <a:latin typeface="Tahoma"/>
                <a:cs typeface="Tahoma"/>
              </a:rPr>
              <a:t>375</a:t>
            </a:r>
            <a:r>
              <a:rPr sz="1700" spc="-100" dirty="0">
                <a:latin typeface="Tahoma"/>
                <a:cs typeface="Tahoma"/>
              </a:rPr>
              <a:t> </a:t>
            </a:r>
            <a:r>
              <a:rPr sz="1700" spc="100" dirty="0">
                <a:latin typeface="Tahoma"/>
                <a:cs typeface="Tahoma"/>
              </a:rPr>
              <a:t>flights</a:t>
            </a:r>
            <a:endParaRPr sz="1700" dirty="0">
              <a:latin typeface="Tahoma"/>
              <a:cs typeface="Tahoma"/>
            </a:endParaRPr>
          </a:p>
          <a:p>
            <a:pPr marL="264795" indent="-252729">
              <a:lnSpc>
                <a:spcPct val="100000"/>
              </a:lnSpc>
              <a:spcBef>
                <a:spcPts val="660"/>
              </a:spcBef>
              <a:buAutoNum type="romanLcParenR"/>
              <a:tabLst>
                <a:tab pos="265430" algn="l"/>
              </a:tabLst>
            </a:pPr>
            <a:r>
              <a:rPr sz="1700" spc="120" dirty="0">
                <a:latin typeface="Tahoma"/>
                <a:cs typeface="Tahoma"/>
              </a:rPr>
              <a:t>per</a:t>
            </a:r>
            <a:r>
              <a:rPr sz="1700" spc="-95" dirty="0">
                <a:latin typeface="Tahoma"/>
                <a:cs typeface="Tahoma"/>
              </a:rPr>
              <a:t> </a:t>
            </a:r>
            <a:r>
              <a:rPr sz="1700" spc="114" dirty="0">
                <a:latin typeface="Tahoma"/>
                <a:cs typeface="Tahoma"/>
              </a:rPr>
              <a:t>month:</a:t>
            </a:r>
            <a:r>
              <a:rPr sz="1700" spc="-95" dirty="0">
                <a:latin typeface="Tahoma"/>
                <a:cs typeface="Tahoma"/>
              </a:rPr>
              <a:t> </a:t>
            </a:r>
            <a:r>
              <a:rPr sz="1700" spc="150" dirty="0">
                <a:latin typeface="Tahoma"/>
                <a:cs typeface="Tahoma"/>
              </a:rPr>
              <a:t>90,000</a:t>
            </a:r>
            <a:r>
              <a:rPr sz="1700" spc="-90" dirty="0">
                <a:latin typeface="Tahoma"/>
                <a:cs typeface="Tahoma"/>
              </a:rPr>
              <a:t> </a:t>
            </a:r>
            <a:r>
              <a:rPr sz="1700" spc="60" dirty="0">
                <a:latin typeface="Tahoma"/>
                <a:cs typeface="Tahoma"/>
              </a:rPr>
              <a:t>orders,</a:t>
            </a:r>
            <a:r>
              <a:rPr sz="1700" spc="-95" dirty="0">
                <a:latin typeface="Tahoma"/>
                <a:cs typeface="Tahoma"/>
              </a:rPr>
              <a:t> </a:t>
            </a:r>
            <a:r>
              <a:rPr sz="1700" spc="-60" dirty="0">
                <a:latin typeface="Tahoma"/>
                <a:cs typeface="Tahoma"/>
              </a:rPr>
              <a:t>11,250</a:t>
            </a:r>
            <a:r>
              <a:rPr sz="1700" spc="-95" dirty="0">
                <a:latin typeface="Tahoma"/>
                <a:cs typeface="Tahoma"/>
              </a:rPr>
              <a:t> </a:t>
            </a:r>
            <a:r>
              <a:rPr sz="1700" spc="100" dirty="0">
                <a:latin typeface="Tahoma"/>
                <a:cs typeface="Tahoma"/>
              </a:rPr>
              <a:t>flights</a:t>
            </a:r>
            <a:endParaRPr sz="1700" dirty="0">
              <a:latin typeface="Tahoma"/>
              <a:cs typeface="Tahoma"/>
            </a:endParaRPr>
          </a:p>
          <a:p>
            <a:pPr marL="326390" indent="-314325">
              <a:lnSpc>
                <a:spcPct val="100000"/>
              </a:lnSpc>
              <a:spcBef>
                <a:spcPts val="660"/>
              </a:spcBef>
              <a:buAutoNum type="romanLcParenR"/>
              <a:tabLst>
                <a:tab pos="327025" algn="l"/>
              </a:tabLst>
            </a:pPr>
            <a:r>
              <a:rPr sz="1700" spc="120" dirty="0">
                <a:latin typeface="Tahoma"/>
                <a:cs typeface="Tahoma"/>
              </a:rPr>
              <a:t>per</a:t>
            </a:r>
            <a:r>
              <a:rPr sz="1700" spc="-95" dirty="0">
                <a:latin typeface="Tahoma"/>
                <a:cs typeface="Tahoma"/>
              </a:rPr>
              <a:t> </a:t>
            </a:r>
            <a:r>
              <a:rPr sz="1700" spc="65" dirty="0">
                <a:latin typeface="Tahoma"/>
                <a:cs typeface="Tahoma"/>
              </a:rPr>
              <a:t>quarter:</a:t>
            </a:r>
            <a:r>
              <a:rPr sz="1700" spc="-95" dirty="0">
                <a:latin typeface="Tahoma"/>
                <a:cs typeface="Tahoma"/>
              </a:rPr>
              <a:t> </a:t>
            </a:r>
            <a:r>
              <a:rPr sz="1700" spc="130" dirty="0">
                <a:latin typeface="Tahoma"/>
                <a:cs typeface="Tahoma"/>
              </a:rPr>
              <a:t>270,000</a:t>
            </a:r>
            <a:r>
              <a:rPr sz="1700" spc="-95" dirty="0">
                <a:latin typeface="Tahoma"/>
                <a:cs typeface="Tahoma"/>
              </a:rPr>
              <a:t> </a:t>
            </a:r>
            <a:r>
              <a:rPr sz="1700" spc="60" dirty="0">
                <a:latin typeface="Tahoma"/>
                <a:cs typeface="Tahoma"/>
              </a:rPr>
              <a:t>orders,</a:t>
            </a:r>
            <a:r>
              <a:rPr sz="1700" spc="-90" dirty="0">
                <a:latin typeface="Tahoma"/>
                <a:cs typeface="Tahoma"/>
              </a:rPr>
              <a:t> </a:t>
            </a:r>
            <a:r>
              <a:rPr sz="1700" spc="20" dirty="0">
                <a:latin typeface="Tahoma"/>
                <a:cs typeface="Tahoma"/>
              </a:rPr>
              <a:t>33,750</a:t>
            </a:r>
            <a:r>
              <a:rPr sz="1700" spc="-95" dirty="0">
                <a:latin typeface="Tahoma"/>
                <a:cs typeface="Tahoma"/>
              </a:rPr>
              <a:t> </a:t>
            </a:r>
            <a:r>
              <a:rPr sz="1700" spc="100" dirty="0">
                <a:latin typeface="Tahoma"/>
                <a:cs typeface="Tahoma"/>
              </a:rPr>
              <a:t>flights</a:t>
            </a:r>
            <a:endParaRPr sz="1700" dirty="0">
              <a:latin typeface="Tahoma"/>
              <a:cs typeface="Tahoma"/>
            </a:endParaRPr>
          </a:p>
        </p:txBody>
      </p:sp>
      <p:sp>
        <p:nvSpPr>
          <p:cNvPr id="16" name="object 16"/>
          <p:cNvSpPr txBox="1"/>
          <p:nvPr/>
        </p:nvSpPr>
        <p:spPr>
          <a:xfrm>
            <a:off x="12722944" y="3491296"/>
            <a:ext cx="2763520" cy="284480"/>
          </a:xfrm>
          <a:prstGeom prst="rect">
            <a:avLst/>
          </a:prstGeom>
        </p:spPr>
        <p:txBody>
          <a:bodyPr vert="horz" wrap="square" lIns="0" tIns="12700" rIns="0" bIns="0" rtlCol="0">
            <a:spAutoFit/>
          </a:bodyPr>
          <a:lstStyle/>
          <a:p>
            <a:pPr marL="12700">
              <a:lnSpc>
                <a:spcPct val="100000"/>
              </a:lnSpc>
              <a:spcBef>
                <a:spcPts val="100"/>
              </a:spcBef>
            </a:pPr>
            <a:r>
              <a:rPr sz="1700" spc="90" dirty="0">
                <a:solidFill>
                  <a:srgbClr val="FF0000"/>
                </a:solidFill>
                <a:latin typeface="Tahoma"/>
                <a:cs typeface="Tahoma"/>
              </a:rPr>
              <a:t>For</a:t>
            </a:r>
            <a:r>
              <a:rPr sz="1700" spc="-105" dirty="0">
                <a:solidFill>
                  <a:srgbClr val="FF0000"/>
                </a:solidFill>
                <a:latin typeface="Tahoma"/>
                <a:cs typeface="Tahoma"/>
              </a:rPr>
              <a:t> </a:t>
            </a:r>
            <a:r>
              <a:rPr sz="1700" spc="100" dirty="0">
                <a:solidFill>
                  <a:srgbClr val="FF0000"/>
                </a:solidFill>
                <a:latin typeface="Tahoma"/>
                <a:cs typeface="Tahoma"/>
              </a:rPr>
              <a:t>a</a:t>
            </a:r>
            <a:r>
              <a:rPr sz="1700" spc="-100" dirty="0">
                <a:solidFill>
                  <a:srgbClr val="FF0000"/>
                </a:solidFill>
                <a:latin typeface="Tahoma"/>
                <a:cs typeface="Tahoma"/>
              </a:rPr>
              <a:t> </a:t>
            </a:r>
            <a:r>
              <a:rPr sz="1700" spc="-15" dirty="0">
                <a:solidFill>
                  <a:srgbClr val="FF0000"/>
                </a:solidFill>
                <a:latin typeface="Tahoma"/>
                <a:cs typeface="Tahoma"/>
              </a:rPr>
              <a:t>3%</a:t>
            </a:r>
            <a:r>
              <a:rPr sz="1700" spc="-100" dirty="0">
                <a:solidFill>
                  <a:srgbClr val="FF0000"/>
                </a:solidFill>
                <a:latin typeface="Tahoma"/>
                <a:cs typeface="Tahoma"/>
              </a:rPr>
              <a:t> </a:t>
            </a:r>
            <a:r>
              <a:rPr sz="1700" spc="100" dirty="0">
                <a:solidFill>
                  <a:srgbClr val="FF0000"/>
                </a:solidFill>
                <a:latin typeface="Tahoma"/>
                <a:cs typeface="Tahoma"/>
              </a:rPr>
              <a:t>increase</a:t>
            </a:r>
            <a:r>
              <a:rPr sz="1700" spc="-100" dirty="0">
                <a:solidFill>
                  <a:srgbClr val="FF0000"/>
                </a:solidFill>
                <a:latin typeface="Tahoma"/>
                <a:cs typeface="Tahoma"/>
              </a:rPr>
              <a:t> </a:t>
            </a:r>
            <a:r>
              <a:rPr sz="1700" spc="130" dirty="0">
                <a:solidFill>
                  <a:srgbClr val="FF0000"/>
                </a:solidFill>
                <a:latin typeface="Tahoma"/>
                <a:cs typeface="Tahoma"/>
              </a:rPr>
              <a:t>in</a:t>
            </a:r>
            <a:r>
              <a:rPr sz="1700" spc="-100" dirty="0">
                <a:solidFill>
                  <a:srgbClr val="FF0000"/>
                </a:solidFill>
                <a:latin typeface="Tahoma"/>
                <a:cs typeface="Tahoma"/>
              </a:rPr>
              <a:t> </a:t>
            </a:r>
            <a:r>
              <a:rPr sz="1700" spc="20" dirty="0">
                <a:solidFill>
                  <a:srgbClr val="FF0000"/>
                </a:solidFill>
                <a:latin typeface="Tahoma"/>
                <a:cs typeface="Tahoma"/>
              </a:rPr>
              <a:t>sales</a:t>
            </a:r>
            <a:r>
              <a:rPr sz="1700" spc="20" dirty="0">
                <a:latin typeface="Tahoma"/>
                <a:cs typeface="Tahoma"/>
              </a:rPr>
              <a:t>:</a:t>
            </a:r>
            <a:endParaRPr sz="1700" dirty="0">
              <a:latin typeface="Tahoma"/>
              <a:cs typeface="Tahoma"/>
            </a:endParaRPr>
          </a:p>
        </p:txBody>
      </p:sp>
      <p:sp>
        <p:nvSpPr>
          <p:cNvPr id="17" name="object 17"/>
          <p:cNvSpPr txBox="1"/>
          <p:nvPr/>
        </p:nvSpPr>
        <p:spPr>
          <a:xfrm>
            <a:off x="12722944" y="3750299"/>
            <a:ext cx="5100320" cy="1397000"/>
          </a:xfrm>
          <a:prstGeom prst="rect">
            <a:avLst/>
          </a:prstGeom>
        </p:spPr>
        <p:txBody>
          <a:bodyPr vert="horz" wrap="square" lIns="0" tIns="12700" rIns="0" bIns="0" rtlCol="0">
            <a:spAutoFit/>
          </a:bodyPr>
          <a:lstStyle/>
          <a:p>
            <a:pPr marL="12700" marR="5080">
              <a:lnSpc>
                <a:spcPct val="132400"/>
              </a:lnSpc>
              <a:spcBef>
                <a:spcPts val="100"/>
              </a:spcBef>
              <a:buAutoNum type="alphaLcParenR"/>
              <a:tabLst>
                <a:tab pos="368935" algn="l"/>
                <a:tab pos="369570" algn="l"/>
                <a:tab pos="1400810" algn="l"/>
                <a:tab pos="1712595" algn="l"/>
                <a:tab pos="2077085" algn="l"/>
                <a:tab pos="2913380" algn="l"/>
                <a:tab pos="3427729" algn="l"/>
                <a:tab pos="4102735" algn="l"/>
                <a:tab pos="4689475" algn="l"/>
              </a:tabLst>
            </a:pPr>
            <a:r>
              <a:rPr sz="1700" spc="229" dirty="0">
                <a:latin typeface="Tahoma"/>
                <a:cs typeface="Tahoma"/>
              </a:rPr>
              <a:t>A</a:t>
            </a:r>
            <a:r>
              <a:rPr sz="1700" spc="40" dirty="0">
                <a:latin typeface="Tahoma"/>
                <a:cs typeface="Tahoma"/>
              </a:rPr>
              <a:t>v</a:t>
            </a:r>
            <a:r>
              <a:rPr sz="1700" spc="95" dirty="0">
                <a:latin typeface="Tahoma"/>
                <a:cs typeface="Tahoma"/>
              </a:rPr>
              <a:t>e</a:t>
            </a:r>
            <a:r>
              <a:rPr sz="1700" spc="50" dirty="0">
                <a:latin typeface="Tahoma"/>
                <a:cs typeface="Tahoma"/>
              </a:rPr>
              <a:t>r</a:t>
            </a:r>
            <a:r>
              <a:rPr sz="1700" spc="95" dirty="0">
                <a:latin typeface="Tahoma"/>
                <a:cs typeface="Tahoma"/>
              </a:rPr>
              <a:t>a</a:t>
            </a:r>
            <a:r>
              <a:rPr sz="1700" spc="140" dirty="0">
                <a:latin typeface="Tahoma"/>
                <a:cs typeface="Tahoma"/>
              </a:rPr>
              <a:t>g</a:t>
            </a:r>
            <a:r>
              <a:rPr sz="1700" spc="100" dirty="0">
                <a:latin typeface="Tahoma"/>
                <a:cs typeface="Tahoma"/>
              </a:rPr>
              <a:t>e</a:t>
            </a:r>
            <a:r>
              <a:rPr sz="1700" dirty="0">
                <a:latin typeface="Tahoma"/>
                <a:cs typeface="Tahoma"/>
              </a:rPr>
              <a:t>	</a:t>
            </a:r>
            <a:r>
              <a:rPr sz="1700" spc="-5" dirty="0">
                <a:latin typeface="Tahoma"/>
                <a:cs typeface="Tahoma"/>
              </a:rPr>
              <a:t>#</a:t>
            </a:r>
            <a:r>
              <a:rPr sz="1700" dirty="0">
                <a:latin typeface="Tahoma"/>
                <a:cs typeface="Tahoma"/>
              </a:rPr>
              <a:t>	</a:t>
            </a:r>
            <a:r>
              <a:rPr sz="1700" spc="130" dirty="0">
                <a:latin typeface="Tahoma"/>
                <a:cs typeface="Tahoma"/>
              </a:rPr>
              <a:t>o</a:t>
            </a:r>
            <a:r>
              <a:rPr sz="1700" spc="40" dirty="0">
                <a:latin typeface="Tahoma"/>
                <a:cs typeface="Tahoma"/>
              </a:rPr>
              <a:t>f</a:t>
            </a:r>
            <a:r>
              <a:rPr sz="1700" dirty="0">
                <a:latin typeface="Tahoma"/>
                <a:cs typeface="Tahoma"/>
              </a:rPr>
              <a:t>	</a:t>
            </a:r>
            <a:r>
              <a:rPr sz="1700" spc="130" dirty="0">
                <a:latin typeface="Tahoma"/>
                <a:cs typeface="Tahoma"/>
              </a:rPr>
              <a:t>o</a:t>
            </a:r>
            <a:r>
              <a:rPr sz="1700" spc="50" dirty="0">
                <a:latin typeface="Tahoma"/>
                <a:cs typeface="Tahoma"/>
              </a:rPr>
              <a:t>r</a:t>
            </a:r>
            <a:r>
              <a:rPr sz="1700" spc="210" dirty="0">
                <a:latin typeface="Tahoma"/>
                <a:cs typeface="Tahoma"/>
              </a:rPr>
              <a:t>d</a:t>
            </a:r>
            <a:r>
              <a:rPr sz="1700" spc="95" dirty="0">
                <a:latin typeface="Tahoma"/>
                <a:cs typeface="Tahoma"/>
              </a:rPr>
              <a:t>e</a:t>
            </a:r>
            <a:r>
              <a:rPr sz="1700" spc="50" dirty="0">
                <a:latin typeface="Tahoma"/>
                <a:cs typeface="Tahoma"/>
              </a:rPr>
              <a:t>r</a:t>
            </a:r>
            <a:r>
              <a:rPr sz="1700" spc="40" dirty="0">
                <a:latin typeface="Tahoma"/>
                <a:cs typeface="Tahoma"/>
              </a:rPr>
              <a:t>s</a:t>
            </a:r>
            <a:r>
              <a:rPr sz="1700" dirty="0">
                <a:latin typeface="Tahoma"/>
                <a:cs typeface="Tahoma"/>
              </a:rPr>
              <a:t>	</a:t>
            </a:r>
            <a:r>
              <a:rPr sz="1700" spc="210" dirty="0">
                <a:latin typeface="Tahoma"/>
                <a:cs typeface="Tahoma"/>
              </a:rPr>
              <a:t>p</a:t>
            </a:r>
            <a:r>
              <a:rPr sz="1700" spc="95" dirty="0">
                <a:latin typeface="Tahoma"/>
                <a:cs typeface="Tahoma"/>
              </a:rPr>
              <a:t>e</a:t>
            </a:r>
            <a:r>
              <a:rPr sz="1700" spc="55" dirty="0">
                <a:latin typeface="Tahoma"/>
                <a:cs typeface="Tahoma"/>
              </a:rPr>
              <a:t>r</a:t>
            </a:r>
            <a:r>
              <a:rPr sz="1700" dirty="0">
                <a:latin typeface="Tahoma"/>
                <a:cs typeface="Tahoma"/>
              </a:rPr>
              <a:t>	</a:t>
            </a:r>
            <a:r>
              <a:rPr sz="1700" spc="95" dirty="0">
                <a:latin typeface="Tahoma"/>
                <a:cs typeface="Tahoma"/>
              </a:rPr>
              <a:t>ea</a:t>
            </a:r>
            <a:r>
              <a:rPr sz="1700" spc="165" dirty="0">
                <a:latin typeface="Tahoma"/>
                <a:cs typeface="Tahoma"/>
              </a:rPr>
              <a:t>c</a:t>
            </a:r>
            <a:r>
              <a:rPr sz="1700" spc="185" dirty="0">
                <a:latin typeface="Tahoma"/>
                <a:cs typeface="Tahoma"/>
              </a:rPr>
              <a:t>h</a:t>
            </a:r>
            <a:r>
              <a:rPr sz="1700" dirty="0">
                <a:latin typeface="Tahoma"/>
                <a:cs typeface="Tahoma"/>
              </a:rPr>
              <a:t>	</a:t>
            </a:r>
            <a:r>
              <a:rPr sz="1700" spc="165" dirty="0">
                <a:latin typeface="Tahoma"/>
                <a:cs typeface="Tahoma"/>
              </a:rPr>
              <a:t>c</a:t>
            </a:r>
            <a:r>
              <a:rPr sz="1700" spc="85" dirty="0">
                <a:latin typeface="Tahoma"/>
                <a:cs typeface="Tahoma"/>
              </a:rPr>
              <a:t>i</a:t>
            </a:r>
            <a:r>
              <a:rPr sz="1700" spc="114" dirty="0">
                <a:latin typeface="Tahoma"/>
                <a:cs typeface="Tahoma"/>
              </a:rPr>
              <a:t>t</a:t>
            </a:r>
            <a:r>
              <a:rPr sz="1700" spc="50" dirty="0">
                <a:latin typeface="Tahoma"/>
                <a:cs typeface="Tahoma"/>
              </a:rPr>
              <a:t>y</a:t>
            </a:r>
            <a:r>
              <a:rPr sz="1700" spc="-245" dirty="0">
                <a:latin typeface="Tahoma"/>
                <a:cs typeface="Tahoma"/>
              </a:rPr>
              <a:t>:</a:t>
            </a:r>
            <a:r>
              <a:rPr sz="1700" dirty="0">
                <a:latin typeface="Tahoma"/>
                <a:cs typeface="Tahoma"/>
              </a:rPr>
              <a:t>	</a:t>
            </a:r>
            <a:r>
              <a:rPr sz="1700" spc="35" dirty="0">
                <a:latin typeface="Tahoma"/>
                <a:cs typeface="Tahoma"/>
              </a:rPr>
              <a:t>7</a:t>
            </a:r>
            <a:r>
              <a:rPr sz="1700" spc="45" dirty="0">
                <a:latin typeface="Tahoma"/>
                <a:cs typeface="Tahoma"/>
              </a:rPr>
              <a:t>5</a:t>
            </a:r>
            <a:r>
              <a:rPr sz="1700" spc="175" dirty="0">
                <a:latin typeface="Tahoma"/>
                <a:cs typeface="Tahoma"/>
              </a:rPr>
              <a:t>0  </a:t>
            </a:r>
            <a:r>
              <a:rPr sz="1700" spc="85" dirty="0">
                <a:latin typeface="Tahoma"/>
                <a:cs typeface="Tahoma"/>
              </a:rPr>
              <a:t>orders/day</a:t>
            </a:r>
            <a:endParaRPr sz="1700" dirty="0">
              <a:latin typeface="Tahoma"/>
              <a:cs typeface="Tahoma"/>
            </a:endParaRPr>
          </a:p>
          <a:p>
            <a:pPr marL="12700" marR="5080">
              <a:lnSpc>
                <a:spcPct val="132400"/>
              </a:lnSpc>
              <a:buAutoNum type="alphaLcParenR"/>
              <a:tabLst>
                <a:tab pos="336550" algn="l"/>
              </a:tabLst>
            </a:pPr>
            <a:r>
              <a:rPr sz="1700" spc="110" dirty="0">
                <a:latin typeface="Tahoma"/>
                <a:cs typeface="Tahoma"/>
              </a:rPr>
              <a:t>Average</a:t>
            </a:r>
            <a:r>
              <a:rPr sz="1700" spc="265" dirty="0">
                <a:latin typeface="Tahoma"/>
                <a:cs typeface="Tahoma"/>
              </a:rPr>
              <a:t> </a:t>
            </a:r>
            <a:r>
              <a:rPr sz="1700" spc="-5" dirty="0">
                <a:latin typeface="Tahoma"/>
                <a:cs typeface="Tahoma"/>
              </a:rPr>
              <a:t>#</a:t>
            </a:r>
            <a:r>
              <a:rPr sz="1700" spc="265" dirty="0">
                <a:latin typeface="Tahoma"/>
                <a:cs typeface="Tahoma"/>
              </a:rPr>
              <a:t> </a:t>
            </a:r>
            <a:r>
              <a:rPr sz="1700" spc="85" dirty="0">
                <a:latin typeface="Tahoma"/>
                <a:cs typeface="Tahoma"/>
              </a:rPr>
              <a:t>of</a:t>
            </a:r>
            <a:r>
              <a:rPr sz="1700" spc="265" dirty="0">
                <a:latin typeface="Tahoma"/>
                <a:cs typeface="Tahoma"/>
              </a:rPr>
              <a:t> </a:t>
            </a:r>
            <a:r>
              <a:rPr sz="1700" spc="100" dirty="0">
                <a:latin typeface="Tahoma"/>
                <a:cs typeface="Tahoma"/>
              </a:rPr>
              <a:t>flights</a:t>
            </a:r>
            <a:r>
              <a:rPr sz="1700" spc="265" dirty="0">
                <a:latin typeface="Tahoma"/>
                <a:cs typeface="Tahoma"/>
              </a:rPr>
              <a:t> </a:t>
            </a:r>
            <a:r>
              <a:rPr sz="1700" spc="120" dirty="0">
                <a:latin typeface="Tahoma"/>
                <a:cs typeface="Tahoma"/>
              </a:rPr>
              <a:t>per</a:t>
            </a:r>
            <a:r>
              <a:rPr sz="1700" spc="265" dirty="0">
                <a:latin typeface="Tahoma"/>
                <a:cs typeface="Tahoma"/>
              </a:rPr>
              <a:t> </a:t>
            </a:r>
            <a:r>
              <a:rPr sz="1700" spc="135" dirty="0">
                <a:latin typeface="Tahoma"/>
                <a:cs typeface="Tahoma"/>
              </a:rPr>
              <a:t>drone</a:t>
            </a:r>
            <a:r>
              <a:rPr sz="1700" spc="265" dirty="0">
                <a:latin typeface="Tahoma"/>
                <a:cs typeface="Tahoma"/>
              </a:rPr>
              <a:t> </a:t>
            </a:r>
            <a:r>
              <a:rPr sz="1700" spc="120" dirty="0">
                <a:latin typeface="Tahoma"/>
                <a:cs typeface="Tahoma"/>
              </a:rPr>
              <a:t>per</a:t>
            </a:r>
            <a:r>
              <a:rPr sz="1700" spc="270" dirty="0">
                <a:latin typeface="Tahoma"/>
                <a:cs typeface="Tahoma"/>
              </a:rPr>
              <a:t> </a:t>
            </a:r>
            <a:r>
              <a:rPr sz="1700" spc="30" dirty="0">
                <a:latin typeface="Tahoma"/>
                <a:cs typeface="Tahoma"/>
              </a:rPr>
              <a:t>day:</a:t>
            </a:r>
            <a:r>
              <a:rPr sz="1700" spc="265" dirty="0">
                <a:latin typeface="Tahoma"/>
                <a:cs typeface="Tahoma"/>
              </a:rPr>
              <a:t> </a:t>
            </a:r>
            <a:r>
              <a:rPr sz="1700" spc="-15" dirty="0">
                <a:latin typeface="Tahoma"/>
                <a:cs typeface="Tahoma"/>
              </a:rPr>
              <a:t>10 </a:t>
            </a:r>
            <a:r>
              <a:rPr sz="1700" spc="-515" dirty="0">
                <a:latin typeface="Tahoma"/>
                <a:cs typeface="Tahoma"/>
              </a:rPr>
              <a:t> </a:t>
            </a:r>
            <a:r>
              <a:rPr sz="1700" spc="100" dirty="0">
                <a:latin typeface="Tahoma"/>
                <a:cs typeface="Tahoma"/>
              </a:rPr>
              <a:t>flights</a:t>
            </a:r>
            <a:endParaRPr sz="1700" dirty="0">
              <a:latin typeface="Tahoma"/>
              <a:cs typeface="Tahoma"/>
            </a:endParaRPr>
          </a:p>
        </p:txBody>
      </p:sp>
      <p:sp>
        <p:nvSpPr>
          <p:cNvPr id="18" name="object 18"/>
          <p:cNvSpPr txBox="1"/>
          <p:nvPr/>
        </p:nvSpPr>
        <p:spPr>
          <a:xfrm>
            <a:off x="12722944" y="5205795"/>
            <a:ext cx="5100320" cy="284480"/>
          </a:xfrm>
          <a:prstGeom prst="rect">
            <a:avLst/>
          </a:prstGeom>
        </p:spPr>
        <p:txBody>
          <a:bodyPr vert="horz" wrap="square" lIns="0" tIns="12700" rIns="0" bIns="0" rtlCol="0">
            <a:spAutoFit/>
          </a:bodyPr>
          <a:lstStyle/>
          <a:p>
            <a:pPr marL="12700">
              <a:lnSpc>
                <a:spcPct val="100000"/>
              </a:lnSpc>
              <a:spcBef>
                <a:spcPts val="100"/>
              </a:spcBef>
              <a:tabLst>
                <a:tab pos="464184" algn="l"/>
                <a:tab pos="2024380" algn="l"/>
                <a:tab pos="3290570" algn="l"/>
                <a:tab pos="4864100" algn="l"/>
              </a:tabLst>
            </a:pPr>
            <a:r>
              <a:rPr sz="1700" spc="165" dirty="0">
                <a:latin typeface="Tahoma"/>
                <a:cs typeface="Tahoma"/>
              </a:rPr>
              <a:t>c</a:t>
            </a:r>
            <a:r>
              <a:rPr sz="1700" spc="-65" dirty="0">
                <a:latin typeface="Tahoma"/>
                <a:cs typeface="Tahoma"/>
              </a:rPr>
              <a:t>)</a:t>
            </a:r>
            <a:r>
              <a:rPr sz="1700" dirty="0">
                <a:latin typeface="Tahoma"/>
                <a:cs typeface="Tahoma"/>
              </a:rPr>
              <a:t>	</a:t>
            </a:r>
            <a:r>
              <a:rPr sz="1700" spc="105" dirty="0">
                <a:latin typeface="Tahoma"/>
                <a:cs typeface="Tahoma"/>
              </a:rPr>
              <a:t>S</a:t>
            </a:r>
            <a:r>
              <a:rPr sz="1700" spc="85" dirty="0">
                <a:latin typeface="Tahoma"/>
                <a:cs typeface="Tahoma"/>
              </a:rPr>
              <a:t>i</a:t>
            </a:r>
            <a:r>
              <a:rPr sz="1700" spc="114" dirty="0">
                <a:latin typeface="Tahoma"/>
                <a:cs typeface="Tahoma"/>
              </a:rPr>
              <a:t>t</a:t>
            </a:r>
            <a:r>
              <a:rPr sz="1700" spc="95" dirty="0">
                <a:latin typeface="Tahoma"/>
                <a:cs typeface="Tahoma"/>
              </a:rPr>
              <a:t>e</a:t>
            </a:r>
            <a:r>
              <a:rPr sz="1700" dirty="0">
                <a:latin typeface="Tahoma"/>
                <a:cs typeface="Tahoma"/>
              </a:rPr>
              <a:t>-</a:t>
            </a:r>
            <a:r>
              <a:rPr sz="1700" spc="35" dirty="0">
                <a:latin typeface="Tahoma"/>
                <a:cs typeface="Tahoma"/>
              </a:rPr>
              <a:t>s</a:t>
            </a:r>
            <a:r>
              <a:rPr sz="1700" spc="210" dirty="0">
                <a:latin typeface="Tahoma"/>
                <a:cs typeface="Tahoma"/>
              </a:rPr>
              <a:t>p</a:t>
            </a:r>
            <a:r>
              <a:rPr sz="1700" spc="95" dirty="0">
                <a:latin typeface="Tahoma"/>
                <a:cs typeface="Tahoma"/>
              </a:rPr>
              <a:t>e</a:t>
            </a:r>
            <a:r>
              <a:rPr sz="1700" spc="165" dirty="0">
                <a:latin typeface="Tahoma"/>
                <a:cs typeface="Tahoma"/>
              </a:rPr>
              <a:t>c</a:t>
            </a:r>
            <a:r>
              <a:rPr sz="1700" spc="85" dirty="0">
                <a:latin typeface="Tahoma"/>
                <a:cs typeface="Tahoma"/>
              </a:rPr>
              <a:t>i</a:t>
            </a:r>
            <a:r>
              <a:rPr sz="1700" spc="35" dirty="0">
                <a:latin typeface="Tahoma"/>
                <a:cs typeface="Tahoma"/>
              </a:rPr>
              <a:t>f</a:t>
            </a:r>
            <a:r>
              <a:rPr sz="1700" spc="85" dirty="0">
                <a:latin typeface="Tahoma"/>
                <a:cs typeface="Tahoma"/>
              </a:rPr>
              <a:t>i</a:t>
            </a:r>
            <a:r>
              <a:rPr sz="1700" spc="170" dirty="0">
                <a:latin typeface="Tahoma"/>
                <a:cs typeface="Tahoma"/>
              </a:rPr>
              <a:t>c</a:t>
            </a:r>
            <a:r>
              <a:rPr sz="1700" dirty="0">
                <a:latin typeface="Tahoma"/>
                <a:cs typeface="Tahoma"/>
              </a:rPr>
              <a:t>	</a:t>
            </a:r>
            <a:r>
              <a:rPr sz="1700" spc="85" dirty="0">
                <a:latin typeface="Tahoma"/>
                <a:cs typeface="Tahoma"/>
              </a:rPr>
              <a:t>i</a:t>
            </a:r>
            <a:r>
              <a:rPr sz="1700" spc="170" dirty="0">
                <a:latin typeface="Tahoma"/>
                <a:cs typeface="Tahoma"/>
              </a:rPr>
              <a:t>n</a:t>
            </a:r>
            <a:r>
              <a:rPr sz="1700" spc="40" dirty="0">
                <a:latin typeface="Tahoma"/>
                <a:cs typeface="Tahoma"/>
              </a:rPr>
              <a:t>v</a:t>
            </a:r>
            <a:r>
              <a:rPr sz="1700" spc="95" dirty="0">
                <a:latin typeface="Tahoma"/>
                <a:cs typeface="Tahoma"/>
              </a:rPr>
              <a:t>e</a:t>
            </a:r>
            <a:r>
              <a:rPr sz="1700" spc="170" dirty="0">
                <a:latin typeface="Tahoma"/>
                <a:cs typeface="Tahoma"/>
              </a:rPr>
              <a:t>n</a:t>
            </a:r>
            <a:r>
              <a:rPr sz="1700" spc="114" dirty="0">
                <a:latin typeface="Tahoma"/>
                <a:cs typeface="Tahoma"/>
              </a:rPr>
              <a:t>t</a:t>
            </a:r>
            <a:r>
              <a:rPr sz="1700" spc="130" dirty="0">
                <a:latin typeface="Tahoma"/>
                <a:cs typeface="Tahoma"/>
              </a:rPr>
              <a:t>o</a:t>
            </a:r>
            <a:r>
              <a:rPr sz="1700" spc="50" dirty="0">
                <a:latin typeface="Tahoma"/>
                <a:cs typeface="Tahoma"/>
              </a:rPr>
              <a:t>r</a:t>
            </a:r>
            <a:r>
              <a:rPr sz="1700" spc="55" dirty="0">
                <a:latin typeface="Tahoma"/>
                <a:cs typeface="Tahoma"/>
              </a:rPr>
              <a:t>y</a:t>
            </a:r>
            <a:r>
              <a:rPr sz="1700" dirty="0">
                <a:latin typeface="Tahoma"/>
                <a:cs typeface="Tahoma"/>
              </a:rPr>
              <a:t>	</a:t>
            </a:r>
            <a:r>
              <a:rPr sz="1700" spc="85" dirty="0">
                <a:latin typeface="Tahoma"/>
                <a:cs typeface="Tahoma"/>
              </a:rPr>
              <a:t>i</a:t>
            </a:r>
            <a:r>
              <a:rPr sz="1700" spc="170" dirty="0">
                <a:latin typeface="Tahoma"/>
                <a:cs typeface="Tahoma"/>
              </a:rPr>
              <a:t>n</a:t>
            </a:r>
            <a:r>
              <a:rPr sz="1700" spc="40" dirty="0">
                <a:latin typeface="Tahoma"/>
                <a:cs typeface="Tahoma"/>
              </a:rPr>
              <a:t>v</a:t>
            </a:r>
            <a:r>
              <a:rPr sz="1700" spc="95" dirty="0">
                <a:latin typeface="Tahoma"/>
                <a:cs typeface="Tahoma"/>
              </a:rPr>
              <a:t>e</a:t>
            </a:r>
            <a:r>
              <a:rPr sz="1700" spc="35" dirty="0">
                <a:latin typeface="Tahoma"/>
                <a:cs typeface="Tahoma"/>
              </a:rPr>
              <a:t>s</a:t>
            </a:r>
            <a:r>
              <a:rPr sz="1700" spc="114" dirty="0">
                <a:latin typeface="Tahoma"/>
                <a:cs typeface="Tahoma"/>
              </a:rPr>
              <a:t>t</a:t>
            </a:r>
            <a:r>
              <a:rPr sz="1700" spc="340" dirty="0">
                <a:latin typeface="Tahoma"/>
                <a:cs typeface="Tahoma"/>
              </a:rPr>
              <a:t>m</a:t>
            </a:r>
            <a:r>
              <a:rPr sz="1700" spc="95" dirty="0">
                <a:latin typeface="Tahoma"/>
                <a:cs typeface="Tahoma"/>
              </a:rPr>
              <a:t>e</a:t>
            </a:r>
            <a:r>
              <a:rPr sz="1700" spc="170" dirty="0">
                <a:latin typeface="Tahoma"/>
                <a:cs typeface="Tahoma"/>
              </a:rPr>
              <a:t>n</a:t>
            </a:r>
            <a:r>
              <a:rPr sz="1700" spc="114" dirty="0">
                <a:latin typeface="Tahoma"/>
                <a:cs typeface="Tahoma"/>
              </a:rPr>
              <a:t>t</a:t>
            </a:r>
            <a:r>
              <a:rPr sz="1700" spc="40" dirty="0">
                <a:latin typeface="Tahoma"/>
                <a:cs typeface="Tahoma"/>
              </a:rPr>
              <a:t>s</a:t>
            </a:r>
            <a:r>
              <a:rPr sz="1700" dirty="0">
                <a:latin typeface="Tahoma"/>
                <a:cs typeface="Tahoma"/>
              </a:rPr>
              <a:t>	</a:t>
            </a:r>
            <a:r>
              <a:rPr sz="1700" spc="114" dirty="0">
                <a:latin typeface="Tahoma"/>
                <a:cs typeface="Tahoma"/>
              </a:rPr>
              <a:t>t</a:t>
            </a:r>
            <a:r>
              <a:rPr sz="1700" spc="135" dirty="0">
                <a:latin typeface="Tahoma"/>
                <a:cs typeface="Tahoma"/>
              </a:rPr>
              <a:t>o</a:t>
            </a:r>
            <a:endParaRPr sz="1700" dirty="0">
              <a:latin typeface="Tahoma"/>
              <a:cs typeface="Tahoma"/>
            </a:endParaRPr>
          </a:p>
        </p:txBody>
      </p:sp>
      <p:sp>
        <p:nvSpPr>
          <p:cNvPr id="19" name="object 19"/>
          <p:cNvSpPr txBox="1"/>
          <p:nvPr/>
        </p:nvSpPr>
        <p:spPr>
          <a:xfrm>
            <a:off x="12722944" y="5464799"/>
            <a:ext cx="5107305" cy="2082800"/>
          </a:xfrm>
          <a:prstGeom prst="rect">
            <a:avLst/>
          </a:prstGeom>
        </p:spPr>
        <p:txBody>
          <a:bodyPr vert="horz" wrap="square" lIns="0" tIns="96520" rIns="0" bIns="0" rtlCol="0">
            <a:spAutoFit/>
          </a:bodyPr>
          <a:lstStyle/>
          <a:p>
            <a:pPr marL="12700">
              <a:lnSpc>
                <a:spcPct val="100000"/>
              </a:lnSpc>
              <a:spcBef>
                <a:spcPts val="760"/>
              </a:spcBef>
            </a:pPr>
            <a:r>
              <a:rPr sz="1700" spc="130" dirty="0">
                <a:latin typeface="Tahoma"/>
                <a:cs typeface="Tahoma"/>
              </a:rPr>
              <a:t>support</a:t>
            </a:r>
            <a:r>
              <a:rPr sz="1700" spc="-100" dirty="0">
                <a:latin typeface="Tahoma"/>
                <a:cs typeface="Tahoma"/>
              </a:rPr>
              <a:t> </a:t>
            </a:r>
            <a:r>
              <a:rPr sz="1700" spc="105" dirty="0">
                <a:latin typeface="Tahoma"/>
                <a:cs typeface="Tahoma"/>
              </a:rPr>
              <a:t>this</a:t>
            </a:r>
            <a:r>
              <a:rPr sz="1700" spc="-95" dirty="0">
                <a:latin typeface="Tahoma"/>
                <a:cs typeface="Tahoma"/>
              </a:rPr>
              <a:t> </a:t>
            </a:r>
            <a:r>
              <a:rPr sz="1700" spc="85" dirty="0">
                <a:latin typeface="Tahoma"/>
                <a:cs typeface="Tahoma"/>
              </a:rPr>
              <a:t>operation:</a:t>
            </a:r>
            <a:r>
              <a:rPr sz="1700" spc="-95" dirty="0">
                <a:latin typeface="Tahoma"/>
                <a:cs typeface="Tahoma"/>
              </a:rPr>
              <a:t> </a:t>
            </a:r>
            <a:r>
              <a:rPr sz="1700" spc="75" dirty="0">
                <a:latin typeface="Tahoma"/>
                <a:cs typeface="Tahoma"/>
              </a:rPr>
              <a:t>$1,500,000</a:t>
            </a:r>
            <a:endParaRPr sz="1700" dirty="0">
              <a:latin typeface="Tahoma"/>
              <a:cs typeface="Tahoma"/>
            </a:endParaRPr>
          </a:p>
          <a:p>
            <a:pPr marL="12700" marR="9525">
              <a:lnSpc>
                <a:spcPct val="132400"/>
              </a:lnSpc>
              <a:buAutoNum type="alphaLcParenR" startAt="4"/>
              <a:tabLst>
                <a:tab pos="343535" algn="l"/>
              </a:tabLst>
            </a:pPr>
            <a:r>
              <a:rPr sz="1700" spc="140" dirty="0">
                <a:latin typeface="Tahoma"/>
                <a:cs typeface="Tahoma"/>
              </a:rPr>
              <a:t>Dedicated</a:t>
            </a:r>
            <a:r>
              <a:rPr sz="1700" spc="320" dirty="0">
                <a:latin typeface="Tahoma"/>
                <a:cs typeface="Tahoma"/>
              </a:rPr>
              <a:t> </a:t>
            </a:r>
            <a:r>
              <a:rPr sz="1700" spc="135" dirty="0">
                <a:latin typeface="Tahoma"/>
                <a:cs typeface="Tahoma"/>
              </a:rPr>
              <a:t>drone</a:t>
            </a:r>
            <a:r>
              <a:rPr sz="1700" spc="325" dirty="0">
                <a:latin typeface="Tahoma"/>
                <a:cs typeface="Tahoma"/>
              </a:rPr>
              <a:t> </a:t>
            </a:r>
            <a:r>
              <a:rPr sz="1700" spc="90" dirty="0">
                <a:latin typeface="Tahoma"/>
                <a:cs typeface="Tahoma"/>
              </a:rPr>
              <a:t>fleet</a:t>
            </a:r>
            <a:r>
              <a:rPr sz="1700" spc="320" dirty="0">
                <a:latin typeface="Tahoma"/>
                <a:cs typeface="Tahoma"/>
              </a:rPr>
              <a:t> </a:t>
            </a:r>
            <a:r>
              <a:rPr sz="1700" spc="100" dirty="0">
                <a:latin typeface="Tahoma"/>
                <a:cs typeface="Tahoma"/>
              </a:rPr>
              <a:t>inventory</a:t>
            </a:r>
            <a:r>
              <a:rPr sz="1700" spc="325" dirty="0">
                <a:latin typeface="Tahoma"/>
                <a:cs typeface="Tahoma"/>
              </a:rPr>
              <a:t> </a:t>
            </a:r>
            <a:r>
              <a:rPr sz="1700" spc="120" dirty="0">
                <a:latin typeface="Tahoma"/>
                <a:cs typeface="Tahoma"/>
              </a:rPr>
              <a:t>personnel </a:t>
            </a:r>
            <a:r>
              <a:rPr sz="1700" spc="-515" dirty="0">
                <a:latin typeface="Tahoma"/>
                <a:cs typeface="Tahoma"/>
              </a:rPr>
              <a:t> </a:t>
            </a:r>
            <a:r>
              <a:rPr sz="1700" spc="120" dirty="0">
                <a:latin typeface="Tahoma"/>
                <a:cs typeface="Tahoma"/>
              </a:rPr>
              <a:t>per</a:t>
            </a:r>
            <a:r>
              <a:rPr sz="1700" spc="-100" dirty="0">
                <a:latin typeface="Tahoma"/>
                <a:cs typeface="Tahoma"/>
              </a:rPr>
              <a:t> </a:t>
            </a:r>
            <a:r>
              <a:rPr sz="1700" spc="20" dirty="0">
                <a:latin typeface="Tahoma"/>
                <a:cs typeface="Tahoma"/>
              </a:rPr>
              <a:t>site:</a:t>
            </a:r>
            <a:r>
              <a:rPr sz="1700" spc="-95" dirty="0">
                <a:latin typeface="Tahoma"/>
                <a:cs typeface="Tahoma"/>
              </a:rPr>
              <a:t> </a:t>
            </a:r>
            <a:r>
              <a:rPr sz="1700" spc="135" dirty="0">
                <a:latin typeface="Tahoma"/>
                <a:cs typeface="Tahoma"/>
              </a:rPr>
              <a:t>8</a:t>
            </a:r>
            <a:r>
              <a:rPr sz="1700" spc="-95" dirty="0">
                <a:latin typeface="Tahoma"/>
                <a:cs typeface="Tahoma"/>
              </a:rPr>
              <a:t> </a:t>
            </a:r>
            <a:r>
              <a:rPr sz="1700" spc="120" dirty="0">
                <a:latin typeface="Tahoma"/>
                <a:cs typeface="Tahoma"/>
              </a:rPr>
              <a:t>personnel</a:t>
            </a:r>
            <a:endParaRPr sz="1700" dirty="0">
              <a:latin typeface="Tahoma"/>
              <a:cs typeface="Tahoma"/>
            </a:endParaRPr>
          </a:p>
          <a:p>
            <a:pPr marL="12700" marR="5080">
              <a:lnSpc>
                <a:spcPct val="132400"/>
              </a:lnSpc>
              <a:buAutoNum type="alphaLcParenR" startAt="4"/>
              <a:tabLst>
                <a:tab pos="354965" algn="l"/>
                <a:tab pos="355600" algn="l"/>
                <a:tab pos="1269365" algn="l"/>
                <a:tab pos="1633855" algn="l"/>
                <a:tab pos="2134235" algn="l"/>
                <a:tab pos="2989580" algn="l"/>
                <a:tab pos="4315460" algn="l"/>
                <a:tab pos="4735195" algn="l"/>
              </a:tabLst>
            </a:pPr>
            <a:r>
              <a:rPr sz="1700" spc="-130" dirty="0">
                <a:latin typeface="Tahoma"/>
                <a:cs typeface="Tahoma"/>
              </a:rPr>
              <a:t>I</a:t>
            </a:r>
            <a:r>
              <a:rPr sz="1700" spc="340" dirty="0">
                <a:latin typeface="Tahoma"/>
                <a:cs typeface="Tahoma"/>
              </a:rPr>
              <a:t>m</a:t>
            </a:r>
            <a:r>
              <a:rPr sz="1700" spc="210" dirty="0">
                <a:latin typeface="Tahoma"/>
                <a:cs typeface="Tahoma"/>
              </a:rPr>
              <a:t>p</a:t>
            </a:r>
            <a:r>
              <a:rPr sz="1700" spc="95" dirty="0">
                <a:latin typeface="Tahoma"/>
                <a:cs typeface="Tahoma"/>
              </a:rPr>
              <a:t>a</a:t>
            </a:r>
            <a:r>
              <a:rPr sz="1700" spc="165" dirty="0">
                <a:latin typeface="Tahoma"/>
                <a:cs typeface="Tahoma"/>
              </a:rPr>
              <a:t>c</a:t>
            </a:r>
            <a:r>
              <a:rPr sz="1700" spc="120" dirty="0">
                <a:latin typeface="Tahoma"/>
                <a:cs typeface="Tahoma"/>
              </a:rPr>
              <a:t>t</a:t>
            </a:r>
            <a:r>
              <a:rPr sz="1700" dirty="0">
                <a:latin typeface="Tahoma"/>
                <a:cs typeface="Tahoma"/>
              </a:rPr>
              <a:t>	</a:t>
            </a:r>
            <a:r>
              <a:rPr sz="1700" spc="114" dirty="0">
                <a:latin typeface="Tahoma"/>
                <a:cs typeface="Tahoma"/>
              </a:rPr>
              <a:t>t</a:t>
            </a:r>
            <a:r>
              <a:rPr sz="1700" spc="135" dirty="0">
                <a:latin typeface="Tahoma"/>
                <a:cs typeface="Tahoma"/>
              </a:rPr>
              <a:t>o</a:t>
            </a:r>
            <a:r>
              <a:rPr sz="1700" dirty="0">
                <a:latin typeface="Tahoma"/>
                <a:cs typeface="Tahoma"/>
              </a:rPr>
              <a:t>	</a:t>
            </a:r>
            <a:r>
              <a:rPr sz="1700" spc="114" dirty="0">
                <a:latin typeface="Tahoma"/>
                <a:cs typeface="Tahoma"/>
              </a:rPr>
              <a:t>t</a:t>
            </a:r>
            <a:r>
              <a:rPr sz="1700" spc="180" dirty="0">
                <a:latin typeface="Tahoma"/>
                <a:cs typeface="Tahoma"/>
              </a:rPr>
              <a:t>h</a:t>
            </a:r>
            <a:r>
              <a:rPr sz="1700" spc="100" dirty="0">
                <a:latin typeface="Tahoma"/>
                <a:cs typeface="Tahoma"/>
              </a:rPr>
              <a:t>e</a:t>
            </a:r>
            <a:r>
              <a:rPr sz="1700" dirty="0">
                <a:latin typeface="Tahoma"/>
                <a:cs typeface="Tahoma"/>
              </a:rPr>
              <a:t>	</a:t>
            </a:r>
            <a:r>
              <a:rPr sz="1700" spc="130" dirty="0">
                <a:latin typeface="Tahoma"/>
                <a:cs typeface="Tahoma"/>
              </a:rPr>
              <a:t>o</a:t>
            </a:r>
            <a:r>
              <a:rPr sz="1700" spc="40" dirty="0">
                <a:latin typeface="Tahoma"/>
                <a:cs typeface="Tahoma"/>
              </a:rPr>
              <a:t>v</a:t>
            </a:r>
            <a:r>
              <a:rPr sz="1700" spc="95" dirty="0">
                <a:latin typeface="Tahoma"/>
                <a:cs typeface="Tahoma"/>
              </a:rPr>
              <a:t>e</a:t>
            </a:r>
            <a:r>
              <a:rPr sz="1700" spc="50" dirty="0">
                <a:latin typeface="Tahoma"/>
                <a:cs typeface="Tahoma"/>
              </a:rPr>
              <a:t>r</a:t>
            </a:r>
            <a:r>
              <a:rPr sz="1700" spc="95" dirty="0">
                <a:latin typeface="Tahoma"/>
                <a:cs typeface="Tahoma"/>
              </a:rPr>
              <a:t>a</a:t>
            </a:r>
            <a:r>
              <a:rPr sz="1700" spc="105" dirty="0">
                <a:latin typeface="Tahoma"/>
                <a:cs typeface="Tahoma"/>
              </a:rPr>
              <a:t>l</a:t>
            </a:r>
            <a:r>
              <a:rPr sz="1700" spc="110" dirty="0">
                <a:latin typeface="Tahoma"/>
                <a:cs typeface="Tahoma"/>
              </a:rPr>
              <a:t>l</a:t>
            </a:r>
            <a:r>
              <a:rPr sz="1700" dirty="0">
                <a:latin typeface="Tahoma"/>
                <a:cs typeface="Tahoma"/>
              </a:rPr>
              <a:t>	</a:t>
            </a:r>
            <a:r>
              <a:rPr sz="1700" spc="85" dirty="0">
                <a:latin typeface="Tahoma"/>
                <a:cs typeface="Tahoma"/>
              </a:rPr>
              <a:t>i</a:t>
            </a:r>
            <a:r>
              <a:rPr sz="1700" spc="170" dirty="0">
                <a:latin typeface="Tahoma"/>
                <a:cs typeface="Tahoma"/>
              </a:rPr>
              <a:t>n</a:t>
            </a:r>
            <a:r>
              <a:rPr sz="1700" spc="40" dirty="0">
                <a:latin typeface="Tahoma"/>
                <a:cs typeface="Tahoma"/>
              </a:rPr>
              <a:t>v</a:t>
            </a:r>
            <a:r>
              <a:rPr sz="1700" spc="95" dirty="0">
                <a:latin typeface="Tahoma"/>
                <a:cs typeface="Tahoma"/>
              </a:rPr>
              <a:t>e</a:t>
            </a:r>
            <a:r>
              <a:rPr sz="1700" spc="170" dirty="0">
                <a:latin typeface="Tahoma"/>
                <a:cs typeface="Tahoma"/>
              </a:rPr>
              <a:t>n</a:t>
            </a:r>
            <a:r>
              <a:rPr sz="1700" spc="114" dirty="0">
                <a:latin typeface="Tahoma"/>
                <a:cs typeface="Tahoma"/>
              </a:rPr>
              <a:t>t</a:t>
            </a:r>
            <a:r>
              <a:rPr sz="1700" spc="130" dirty="0">
                <a:latin typeface="Tahoma"/>
                <a:cs typeface="Tahoma"/>
              </a:rPr>
              <a:t>o</a:t>
            </a:r>
            <a:r>
              <a:rPr sz="1700" spc="50" dirty="0">
                <a:latin typeface="Tahoma"/>
                <a:cs typeface="Tahoma"/>
              </a:rPr>
              <a:t>r</a:t>
            </a:r>
            <a:r>
              <a:rPr sz="1700" spc="85" dirty="0">
                <a:latin typeface="Tahoma"/>
                <a:cs typeface="Tahoma"/>
              </a:rPr>
              <a:t>i</a:t>
            </a:r>
            <a:r>
              <a:rPr sz="1700" spc="95" dirty="0">
                <a:latin typeface="Tahoma"/>
                <a:cs typeface="Tahoma"/>
              </a:rPr>
              <a:t>e</a:t>
            </a:r>
            <a:r>
              <a:rPr sz="1700" spc="40" dirty="0">
                <a:latin typeface="Tahoma"/>
                <a:cs typeface="Tahoma"/>
              </a:rPr>
              <a:t>s</a:t>
            </a:r>
            <a:r>
              <a:rPr sz="1700" dirty="0">
                <a:latin typeface="Tahoma"/>
                <a:cs typeface="Tahoma"/>
              </a:rPr>
              <a:t>	</a:t>
            </a:r>
            <a:r>
              <a:rPr sz="1700" spc="130" dirty="0">
                <a:latin typeface="Tahoma"/>
                <a:cs typeface="Tahoma"/>
              </a:rPr>
              <a:t>o</a:t>
            </a:r>
            <a:r>
              <a:rPr sz="1700" spc="175" dirty="0">
                <a:latin typeface="Tahoma"/>
                <a:cs typeface="Tahoma"/>
              </a:rPr>
              <a:t>n</a:t>
            </a:r>
            <a:r>
              <a:rPr sz="1700" dirty="0">
                <a:latin typeface="Tahoma"/>
                <a:cs typeface="Tahoma"/>
              </a:rPr>
              <a:t>	</a:t>
            </a:r>
            <a:r>
              <a:rPr sz="1700" spc="114" dirty="0">
                <a:latin typeface="Tahoma"/>
                <a:cs typeface="Tahoma"/>
              </a:rPr>
              <a:t>t</a:t>
            </a:r>
            <a:r>
              <a:rPr sz="1700" spc="180" dirty="0">
                <a:latin typeface="Tahoma"/>
                <a:cs typeface="Tahoma"/>
              </a:rPr>
              <a:t>h</a:t>
            </a:r>
            <a:r>
              <a:rPr sz="1700" spc="75" dirty="0">
                <a:latin typeface="Tahoma"/>
                <a:cs typeface="Tahoma"/>
              </a:rPr>
              <a:t>e  </a:t>
            </a:r>
            <a:r>
              <a:rPr sz="1700" spc="130" dirty="0">
                <a:latin typeface="Tahoma"/>
                <a:cs typeface="Tahoma"/>
              </a:rPr>
              <a:t>company's</a:t>
            </a:r>
            <a:r>
              <a:rPr sz="1700" spc="-95" dirty="0">
                <a:latin typeface="Tahoma"/>
                <a:cs typeface="Tahoma"/>
              </a:rPr>
              <a:t> </a:t>
            </a:r>
            <a:r>
              <a:rPr sz="1700" spc="135" dirty="0">
                <a:latin typeface="Tahoma"/>
                <a:cs typeface="Tahoma"/>
              </a:rPr>
              <a:t>balance</a:t>
            </a:r>
            <a:r>
              <a:rPr sz="1700" spc="-95" dirty="0">
                <a:latin typeface="Tahoma"/>
                <a:cs typeface="Tahoma"/>
              </a:rPr>
              <a:t> </a:t>
            </a:r>
            <a:r>
              <a:rPr sz="1700" spc="45" dirty="0">
                <a:latin typeface="Tahoma"/>
                <a:cs typeface="Tahoma"/>
              </a:rPr>
              <a:t>sheet:</a:t>
            </a:r>
            <a:r>
              <a:rPr sz="1700" spc="-95" dirty="0">
                <a:latin typeface="Tahoma"/>
                <a:cs typeface="Tahoma"/>
              </a:rPr>
              <a:t> </a:t>
            </a:r>
            <a:r>
              <a:rPr sz="1700" spc="50" dirty="0">
                <a:latin typeface="Tahoma"/>
                <a:cs typeface="Tahoma"/>
              </a:rPr>
              <a:t>6%</a:t>
            </a:r>
            <a:r>
              <a:rPr sz="1700" spc="-95" dirty="0">
                <a:latin typeface="Tahoma"/>
                <a:cs typeface="Tahoma"/>
              </a:rPr>
              <a:t> </a:t>
            </a:r>
            <a:r>
              <a:rPr sz="1700" spc="100" dirty="0">
                <a:latin typeface="Tahoma"/>
                <a:cs typeface="Tahoma"/>
              </a:rPr>
              <a:t>increase</a:t>
            </a:r>
            <a:endParaRPr sz="1700" dirty="0">
              <a:latin typeface="Tahoma"/>
              <a:cs typeface="Tahoma"/>
            </a:endParaRPr>
          </a:p>
          <a:p>
            <a:pPr marL="273685" indent="-261620">
              <a:lnSpc>
                <a:spcPct val="100000"/>
              </a:lnSpc>
              <a:spcBef>
                <a:spcPts val="655"/>
              </a:spcBef>
              <a:buAutoNum type="alphaLcParenR" startAt="4"/>
              <a:tabLst>
                <a:tab pos="274320" algn="l"/>
              </a:tabLst>
            </a:pPr>
            <a:r>
              <a:rPr sz="1700" spc="175" dirty="0">
                <a:latin typeface="Tahoma"/>
                <a:cs typeface="Tahoma"/>
              </a:rPr>
              <a:t>Number</a:t>
            </a:r>
            <a:r>
              <a:rPr sz="1700" spc="355" dirty="0">
                <a:latin typeface="Tahoma"/>
                <a:cs typeface="Tahoma"/>
              </a:rPr>
              <a:t> </a:t>
            </a:r>
            <a:r>
              <a:rPr sz="1700" spc="85" dirty="0">
                <a:latin typeface="Tahoma"/>
                <a:cs typeface="Tahoma"/>
              </a:rPr>
              <a:t>of</a:t>
            </a:r>
            <a:r>
              <a:rPr sz="1700" spc="355" dirty="0">
                <a:latin typeface="Tahoma"/>
                <a:cs typeface="Tahoma"/>
              </a:rPr>
              <a:t> </a:t>
            </a:r>
            <a:r>
              <a:rPr sz="1700" spc="100" dirty="0">
                <a:latin typeface="Tahoma"/>
                <a:cs typeface="Tahoma"/>
              </a:rPr>
              <a:t>flights</a:t>
            </a:r>
            <a:r>
              <a:rPr sz="1700" spc="360" dirty="0">
                <a:latin typeface="Tahoma"/>
                <a:cs typeface="Tahoma"/>
              </a:rPr>
              <a:t> </a:t>
            </a:r>
            <a:r>
              <a:rPr sz="1700" spc="160" dirty="0">
                <a:latin typeface="Tahoma"/>
                <a:cs typeface="Tahoma"/>
              </a:rPr>
              <a:t>and</a:t>
            </a:r>
            <a:r>
              <a:rPr sz="1700" spc="355" dirty="0">
                <a:latin typeface="Tahoma"/>
                <a:cs typeface="Tahoma"/>
              </a:rPr>
              <a:t> </a:t>
            </a:r>
            <a:r>
              <a:rPr sz="1700" spc="95" dirty="0">
                <a:latin typeface="Tahoma"/>
                <a:cs typeface="Tahoma"/>
              </a:rPr>
              <a:t>orders</a:t>
            </a:r>
            <a:r>
              <a:rPr sz="1700" spc="355" dirty="0">
                <a:latin typeface="Tahoma"/>
                <a:cs typeface="Tahoma"/>
              </a:rPr>
              <a:t> </a:t>
            </a:r>
            <a:r>
              <a:rPr sz="1700" spc="90" dirty="0">
                <a:latin typeface="Tahoma"/>
                <a:cs typeface="Tahoma"/>
              </a:rPr>
              <a:t>necessary</a:t>
            </a:r>
            <a:r>
              <a:rPr sz="1700" spc="360" dirty="0">
                <a:latin typeface="Tahoma"/>
                <a:cs typeface="Tahoma"/>
              </a:rPr>
              <a:t> </a:t>
            </a:r>
            <a:r>
              <a:rPr sz="1700" spc="125" dirty="0">
                <a:latin typeface="Tahoma"/>
                <a:cs typeface="Tahoma"/>
              </a:rPr>
              <a:t>to</a:t>
            </a:r>
            <a:endParaRPr sz="1700" dirty="0">
              <a:latin typeface="Tahoma"/>
              <a:cs typeface="Tahoma"/>
            </a:endParaRPr>
          </a:p>
        </p:txBody>
      </p:sp>
      <p:sp>
        <p:nvSpPr>
          <p:cNvPr id="20" name="object 20"/>
          <p:cNvSpPr txBox="1"/>
          <p:nvPr/>
        </p:nvSpPr>
        <p:spPr>
          <a:xfrm>
            <a:off x="12722944" y="7522199"/>
            <a:ext cx="5100955" cy="711200"/>
          </a:xfrm>
          <a:prstGeom prst="rect">
            <a:avLst/>
          </a:prstGeom>
        </p:spPr>
        <p:txBody>
          <a:bodyPr vert="horz" wrap="square" lIns="0" tIns="12700" rIns="0" bIns="0" rtlCol="0">
            <a:spAutoFit/>
          </a:bodyPr>
          <a:lstStyle/>
          <a:p>
            <a:pPr marL="12700" marR="5080">
              <a:lnSpc>
                <a:spcPct val="132400"/>
              </a:lnSpc>
              <a:spcBef>
                <a:spcPts val="100"/>
              </a:spcBef>
              <a:tabLst>
                <a:tab pos="1109980" algn="l"/>
                <a:tab pos="1974214" algn="l"/>
                <a:tab pos="2770505" algn="l"/>
                <a:tab pos="4041140" algn="l"/>
                <a:tab pos="4612005" algn="l"/>
              </a:tabLst>
            </a:pPr>
            <a:r>
              <a:rPr sz="1700" spc="95" dirty="0">
                <a:latin typeface="Tahoma"/>
                <a:cs typeface="Tahoma"/>
              </a:rPr>
              <a:t>a</a:t>
            </a:r>
            <a:r>
              <a:rPr sz="1700" spc="165" dirty="0">
                <a:latin typeface="Tahoma"/>
                <a:cs typeface="Tahoma"/>
              </a:rPr>
              <a:t>c</a:t>
            </a:r>
            <a:r>
              <a:rPr sz="1700" spc="180" dirty="0">
                <a:latin typeface="Tahoma"/>
                <a:cs typeface="Tahoma"/>
              </a:rPr>
              <a:t>h</a:t>
            </a:r>
            <a:r>
              <a:rPr sz="1700" spc="85" dirty="0">
                <a:latin typeface="Tahoma"/>
                <a:cs typeface="Tahoma"/>
              </a:rPr>
              <a:t>i</a:t>
            </a:r>
            <a:r>
              <a:rPr sz="1700" spc="95" dirty="0">
                <a:latin typeface="Tahoma"/>
                <a:cs typeface="Tahoma"/>
              </a:rPr>
              <a:t>e</a:t>
            </a:r>
            <a:r>
              <a:rPr sz="1700" spc="40" dirty="0">
                <a:latin typeface="Tahoma"/>
                <a:cs typeface="Tahoma"/>
              </a:rPr>
              <a:t>v</a:t>
            </a:r>
            <a:r>
              <a:rPr sz="1700" spc="100" dirty="0">
                <a:latin typeface="Tahoma"/>
                <a:cs typeface="Tahoma"/>
              </a:rPr>
              <a:t>e</a:t>
            </a:r>
            <a:r>
              <a:rPr sz="1700" dirty="0">
                <a:latin typeface="Tahoma"/>
                <a:cs typeface="Tahoma"/>
              </a:rPr>
              <a:t>	</a:t>
            </a:r>
            <a:r>
              <a:rPr sz="1700" spc="114" dirty="0">
                <a:latin typeface="Tahoma"/>
                <a:cs typeface="Tahoma"/>
              </a:rPr>
              <a:t>t</a:t>
            </a:r>
            <a:r>
              <a:rPr sz="1700" spc="180" dirty="0">
                <a:latin typeface="Tahoma"/>
                <a:cs typeface="Tahoma"/>
              </a:rPr>
              <a:t>h</a:t>
            </a:r>
            <a:r>
              <a:rPr sz="1700" spc="95" dirty="0">
                <a:latin typeface="Tahoma"/>
                <a:cs typeface="Tahoma"/>
              </a:rPr>
              <a:t>e</a:t>
            </a:r>
            <a:r>
              <a:rPr sz="1700" spc="35" dirty="0">
                <a:latin typeface="Tahoma"/>
                <a:cs typeface="Tahoma"/>
              </a:rPr>
              <a:t>s</a:t>
            </a:r>
            <a:r>
              <a:rPr sz="1700" spc="100" dirty="0">
                <a:latin typeface="Tahoma"/>
                <a:cs typeface="Tahoma"/>
              </a:rPr>
              <a:t>e</a:t>
            </a:r>
            <a:r>
              <a:rPr sz="1700" dirty="0">
                <a:latin typeface="Tahoma"/>
                <a:cs typeface="Tahoma"/>
              </a:rPr>
              <a:t>	</a:t>
            </a:r>
            <a:r>
              <a:rPr sz="1700" spc="35" dirty="0">
                <a:latin typeface="Tahoma"/>
                <a:cs typeface="Tahoma"/>
              </a:rPr>
              <a:t>s</a:t>
            </a:r>
            <a:r>
              <a:rPr sz="1700" spc="95" dirty="0">
                <a:latin typeface="Tahoma"/>
                <a:cs typeface="Tahoma"/>
              </a:rPr>
              <a:t>a</a:t>
            </a:r>
            <a:r>
              <a:rPr sz="1700" spc="105" dirty="0">
                <a:latin typeface="Tahoma"/>
                <a:cs typeface="Tahoma"/>
              </a:rPr>
              <a:t>l</a:t>
            </a:r>
            <a:r>
              <a:rPr sz="1700" spc="95" dirty="0">
                <a:latin typeface="Tahoma"/>
                <a:cs typeface="Tahoma"/>
              </a:rPr>
              <a:t>e</a:t>
            </a:r>
            <a:r>
              <a:rPr sz="1700" spc="40" dirty="0">
                <a:latin typeface="Tahoma"/>
                <a:cs typeface="Tahoma"/>
              </a:rPr>
              <a:t>s</a:t>
            </a:r>
            <a:r>
              <a:rPr sz="1700" dirty="0">
                <a:latin typeface="Tahoma"/>
                <a:cs typeface="Tahoma"/>
              </a:rPr>
              <a:t>	</a:t>
            </a:r>
            <a:r>
              <a:rPr sz="1700" spc="85" dirty="0">
                <a:latin typeface="Tahoma"/>
                <a:cs typeface="Tahoma"/>
              </a:rPr>
              <a:t>i</a:t>
            </a:r>
            <a:r>
              <a:rPr sz="1700" spc="170" dirty="0">
                <a:latin typeface="Tahoma"/>
                <a:cs typeface="Tahoma"/>
              </a:rPr>
              <a:t>n</a:t>
            </a:r>
            <a:r>
              <a:rPr sz="1700" spc="165" dirty="0">
                <a:latin typeface="Tahoma"/>
                <a:cs typeface="Tahoma"/>
              </a:rPr>
              <a:t>c</a:t>
            </a:r>
            <a:r>
              <a:rPr sz="1700" spc="50" dirty="0">
                <a:latin typeface="Tahoma"/>
                <a:cs typeface="Tahoma"/>
              </a:rPr>
              <a:t>r</a:t>
            </a:r>
            <a:r>
              <a:rPr sz="1700" spc="95" dirty="0">
                <a:latin typeface="Tahoma"/>
                <a:cs typeface="Tahoma"/>
              </a:rPr>
              <a:t>ea</a:t>
            </a:r>
            <a:r>
              <a:rPr sz="1700" spc="35" dirty="0">
                <a:latin typeface="Tahoma"/>
                <a:cs typeface="Tahoma"/>
              </a:rPr>
              <a:t>s</a:t>
            </a:r>
            <a:r>
              <a:rPr sz="1700" spc="95" dirty="0">
                <a:latin typeface="Tahoma"/>
                <a:cs typeface="Tahoma"/>
              </a:rPr>
              <a:t>e</a:t>
            </a:r>
            <a:r>
              <a:rPr sz="1700" spc="40" dirty="0">
                <a:latin typeface="Tahoma"/>
                <a:cs typeface="Tahoma"/>
              </a:rPr>
              <a:t>s</a:t>
            </a:r>
            <a:r>
              <a:rPr sz="1700" dirty="0">
                <a:latin typeface="Tahoma"/>
                <a:cs typeface="Tahoma"/>
              </a:rPr>
              <a:t>	</a:t>
            </a:r>
            <a:r>
              <a:rPr sz="1700" spc="35" dirty="0">
                <a:latin typeface="Tahoma"/>
                <a:cs typeface="Tahoma"/>
              </a:rPr>
              <a:t>f</a:t>
            </a:r>
            <a:r>
              <a:rPr sz="1700" spc="130" dirty="0">
                <a:latin typeface="Tahoma"/>
                <a:cs typeface="Tahoma"/>
              </a:rPr>
              <a:t>o</a:t>
            </a:r>
            <a:r>
              <a:rPr sz="1700" spc="55" dirty="0">
                <a:latin typeface="Tahoma"/>
                <a:cs typeface="Tahoma"/>
              </a:rPr>
              <a:t>r</a:t>
            </a:r>
            <a:r>
              <a:rPr sz="1700" dirty="0">
                <a:latin typeface="Tahoma"/>
                <a:cs typeface="Tahoma"/>
              </a:rPr>
              <a:t>	</a:t>
            </a:r>
            <a:r>
              <a:rPr sz="1700" spc="50" dirty="0">
                <a:latin typeface="Tahoma"/>
                <a:cs typeface="Tahoma"/>
              </a:rPr>
              <a:t>y</a:t>
            </a:r>
            <a:r>
              <a:rPr sz="1700" spc="130" dirty="0">
                <a:latin typeface="Tahoma"/>
                <a:cs typeface="Tahoma"/>
              </a:rPr>
              <a:t>o</a:t>
            </a:r>
            <a:r>
              <a:rPr sz="1700" spc="155" dirty="0">
                <a:latin typeface="Tahoma"/>
                <a:cs typeface="Tahoma"/>
              </a:rPr>
              <a:t>u</a:t>
            </a:r>
            <a:r>
              <a:rPr sz="1700" spc="50" dirty="0">
                <a:latin typeface="Tahoma"/>
                <a:cs typeface="Tahoma"/>
              </a:rPr>
              <a:t>r  </a:t>
            </a:r>
            <a:r>
              <a:rPr sz="1700" spc="114" dirty="0">
                <a:latin typeface="Tahoma"/>
                <a:cs typeface="Tahoma"/>
              </a:rPr>
              <a:t>company:</a:t>
            </a:r>
            <a:endParaRPr sz="1700" dirty="0">
              <a:latin typeface="Tahoma"/>
              <a:cs typeface="Tahoma"/>
            </a:endParaRPr>
          </a:p>
        </p:txBody>
      </p:sp>
      <p:sp>
        <p:nvSpPr>
          <p:cNvPr id="21" name="object 21"/>
          <p:cNvSpPr txBox="1"/>
          <p:nvPr/>
        </p:nvSpPr>
        <p:spPr>
          <a:xfrm>
            <a:off x="12722944" y="8207999"/>
            <a:ext cx="4819650" cy="1054100"/>
          </a:xfrm>
          <a:prstGeom prst="rect">
            <a:avLst/>
          </a:prstGeom>
        </p:spPr>
        <p:txBody>
          <a:bodyPr vert="horz" wrap="square" lIns="0" tIns="96520" rIns="0" bIns="0" rtlCol="0">
            <a:spAutoFit/>
          </a:bodyPr>
          <a:lstStyle/>
          <a:p>
            <a:pPr marL="203835" indent="-191770">
              <a:lnSpc>
                <a:spcPct val="100000"/>
              </a:lnSpc>
              <a:spcBef>
                <a:spcPts val="760"/>
              </a:spcBef>
              <a:buAutoNum type="romanLcParenR"/>
              <a:tabLst>
                <a:tab pos="204470" algn="l"/>
              </a:tabLst>
            </a:pPr>
            <a:r>
              <a:rPr sz="1700" spc="120" dirty="0">
                <a:latin typeface="Tahoma"/>
                <a:cs typeface="Tahoma"/>
              </a:rPr>
              <a:t>per</a:t>
            </a:r>
            <a:r>
              <a:rPr sz="1700" spc="-100" dirty="0">
                <a:latin typeface="Tahoma"/>
                <a:cs typeface="Tahoma"/>
              </a:rPr>
              <a:t> </a:t>
            </a:r>
            <a:r>
              <a:rPr sz="1700" spc="30" dirty="0">
                <a:latin typeface="Tahoma"/>
                <a:cs typeface="Tahoma"/>
              </a:rPr>
              <a:t>day:</a:t>
            </a:r>
            <a:r>
              <a:rPr sz="1700" spc="-100" dirty="0">
                <a:latin typeface="Tahoma"/>
                <a:cs typeface="Tahoma"/>
              </a:rPr>
              <a:t> </a:t>
            </a:r>
            <a:r>
              <a:rPr sz="1700" spc="90" dirty="0">
                <a:latin typeface="Tahoma"/>
                <a:cs typeface="Tahoma"/>
              </a:rPr>
              <a:t>4,500</a:t>
            </a:r>
            <a:r>
              <a:rPr sz="1700" spc="-95" dirty="0">
                <a:latin typeface="Tahoma"/>
                <a:cs typeface="Tahoma"/>
              </a:rPr>
              <a:t> </a:t>
            </a:r>
            <a:r>
              <a:rPr sz="1700" spc="60" dirty="0">
                <a:latin typeface="Tahoma"/>
                <a:cs typeface="Tahoma"/>
              </a:rPr>
              <a:t>orders,</a:t>
            </a:r>
            <a:r>
              <a:rPr sz="1700" spc="-100" dirty="0">
                <a:latin typeface="Tahoma"/>
                <a:cs typeface="Tahoma"/>
              </a:rPr>
              <a:t> </a:t>
            </a:r>
            <a:r>
              <a:rPr sz="1700" spc="45" dirty="0">
                <a:latin typeface="Tahoma"/>
                <a:cs typeface="Tahoma"/>
              </a:rPr>
              <a:t>563</a:t>
            </a:r>
            <a:r>
              <a:rPr sz="1700" spc="-100" dirty="0">
                <a:latin typeface="Tahoma"/>
                <a:cs typeface="Tahoma"/>
              </a:rPr>
              <a:t> </a:t>
            </a:r>
            <a:r>
              <a:rPr sz="1700" spc="100" dirty="0">
                <a:latin typeface="Tahoma"/>
                <a:cs typeface="Tahoma"/>
              </a:rPr>
              <a:t>flights</a:t>
            </a:r>
            <a:endParaRPr sz="1700" dirty="0">
              <a:latin typeface="Tahoma"/>
              <a:cs typeface="Tahoma"/>
            </a:endParaRPr>
          </a:p>
          <a:p>
            <a:pPr marL="264795" indent="-252729">
              <a:lnSpc>
                <a:spcPct val="100000"/>
              </a:lnSpc>
              <a:spcBef>
                <a:spcPts val="660"/>
              </a:spcBef>
              <a:buAutoNum type="romanLcParenR"/>
              <a:tabLst>
                <a:tab pos="265430" algn="l"/>
              </a:tabLst>
            </a:pPr>
            <a:r>
              <a:rPr sz="1700" spc="120" dirty="0">
                <a:latin typeface="Tahoma"/>
                <a:cs typeface="Tahoma"/>
              </a:rPr>
              <a:t>per</a:t>
            </a:r>
            <a:r>
              <a:rPr sz="1700" spc="-95" dirty="0">
                <a:latin typeface="Tahoma"/>
                <a:cs typeface="Tahoma"/>
              </a:rPr>
              <a:t> </a:t>
            </a:r>
            <a:r>
              <a:rPr sz="1700" spc="114" dirty="0">
                <a:latin typeface="Tahoma"/>
                <a:cs typeface="Tahoma"/>
              </a:rPr>
              <a:t>month:</a:t>
            </a:r>
            <a:r>
              <a:rPr sz="1700" spc="-95" dirty="0">
                <a:latin typeface="Tahoma"/>
                <a:cs typeface="Tahoma"/>
              </a:rPr>
              <a:t> </a:t>
            </a:r>
            <a:r>
              <a:rPr sz="1700" spc="45" dirty="0">
                <a:latin typeface="Tahoma"/>
                <a:cs typeface="Tahoma"/>
              </a:rPr>
              <a:t>135,000</a:t>
            </a:r>
            <a:r>
              <a:rPr sz="1700" spc="-95" dirty="0">
                <a:latin typeface="Tahoma"/>
                <a:cs typeface="Tahoma"/>
              </a:rPr>
              <a:t> </a:t>
            </a:r>
            <a:r>
              <a:rPr sz="1700" spc="60" dirty="0">
                <a:latin typeface="Tahoma"/>
                <a:cs typeface="Tahoma"/>
              </a:rPr>
              <a:t>orders,</a:t>
            </a:r>
            <a:r>
              <a:rPr sz="1700" spc="-95" dirty="0">
                <a:latin typeface="Tahoma"/>
                <a:cs typeface="Tahoma"/>
              </a:rPr>
              <a:t> </a:t>
            </a:r>
            <a:r>
              <a:rPr sz="1700" spc="-20" dirty="0">
                <a:latin typeface="Tahoma"/>
                <a:cs typeface="Tahoma"/>
              </a:rPr>
              <a:t>16,875</a:t>
            </a:r>
            <a:r>
              <a:rPr sz="1700" spc="-95" dirty="0">
                <a:latin typeface="Tahoma"/>
                <a:cs typeface="Tahoma"/>
              </a:rPr>
              <a:t> </a:t>
            </a:r>
            <a:r>
              <a:rPr sz="1700" spc="100" dirty="0">
                <a:latin typeface="Tahoma"/>
                <a:cs typeface="Tahoma"/>
              </a:rPr>
              <a:t>flights</a:t>
            </a:r>
            <a:endParaRPr sz="1700" dirty="0">
              <a:latin typeface="Tahoma"/>
              <a:cs typeface="Tahoma"/>
            </a:endParaRPr>
          </a:p>
          <a:p>
            <a:pPr marL="326390" indent="-314325">
              <a:lnSpc>
                <a:spcPct val="100000"/>
              </a:lnSpc>
              <a:spcBef>
                <a:spcPts val="660"/>
              </a:spcBef>
              <a:buAutoNum type="romanLcParenR"/>
              <a:tabLst>
                <a:tab pos="327025" algn="l"/>
              </a:tabLst>
            </a:pPr>
            <a:r>
              <a:rPr sz="1700" spc="120" dirty="0">
                <a:latin typeface="Tahoma"/>
                <a:cs typeface="Tahoma"/>
              </a:rPr>
              <a:t>per</a:t>
            </a:r>
            <a:r>
              <a:rPr sz="1700" spc="-100" dirty="0">
                <a:latin typeface="Tahoma"/>
                <a:cs typeface="Tahoma"/>
              </a:rPr>
              <a:t> </a:t>
            </a:r>
            <a:r>
              <a:rPr sz="1700" spc="65" dirty="0">
                <a:latin typeface="Tahoma"/>
                <a:cs typeface="Tahoma"/>
              </a:rPr>
              <a:t>quarter:</a:t>
            </a:r>
            <a:r>
              <a:rPr sz="1700" spc="-95" dirty="0">
                <a:latin typeface="Tahoma"/>
                <a:cs typeface="Tahoma"/>
              </a:rPr>
              <a:t> </a:t>
            </a:r>
            <a:r>
              <a:rPr sz="1700" spc="135" dirty="0">
                <a:latin typeface="Tahoma"/>
                <a:cs typeface="Tahoma"/>
              </a:rPr>
              <a:t>405,000</a:t>
            </a:r>
            <a:r>
              <a:rPr sz="1700" spc="-100" dirty="0">
                <a:latin typeface="Tahoma"/>
                <a:cs typeface="Tahoma"/>
              </a:rPr>
              <a:t> </a:t>
            </a:r>
            <a:r>
              <a:rPr sz="1700" spc="60" dirty="0">
                <a:latin typeface="Tahoma"/>
                <a:cs typeface="Tahoma"/>
              </a:rPr>
              <a:t>orders,</a:t>
            </a:r>
            <a:r>
              <a:rPr sz="1700" spc="-95" dirty="0">
                <a:latin typeface="Tahoma"/>
                <a:cs typeface="Tahoma"/>
              </a:rPr>
              <a:t> </a:t>
            </a:r>
            <a:r>
              <a:rPr sz="1700" spc="60" dirty="0">
                <a:latin typeface="Tahoma"/>
                <a:cs typeface="Tahoma"/>
              </a:rPr>
              <a:t>50,625</a:t>
            </a:r>
            <a:r>
              <a:rPr sz="1700" spc="-95" dirty="0">
                <a:latin typeface="Tahoma"/>
                <a:cs typeface="Tahoma"/>
              </a:rPr>
              <a:t> </a:t>
            </a:r>
            <a:r>
              <a:rPr sz="1700" spc="100" dirty="0">
                <a:latin typeface="Tahoma"/>
                <a:cs typeface="Tahoma"/>
              </a:rPr>
              <a:t>flights</a:t>
            </a:r>
            <a:endParaRPr sz="1700" dirty="0">
              <a:latin typeface="Tahoma"/>
              <a:cs typeface="Tahom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3348" y="7039968"/>
            <a:ext cx="6911970" cy="3256321"/>
          </a:xfrm>
          <a:prstGeom prst="rect">
            <a:avLst/>
          </a:prstGeom>
        </p:spPr>
      </p:pic>
      <p:pic>
        <p:nvPicPr>
          <p:cNvPr id="3" name="object 3"/>
          <p:cNvPicPr/>
          <p:nvPr/>
        </p:nvPicPr>
        <p:blipFill>
          <a:blip r:embed="rId3" cstate="print"/>
          <a:stretch>
            <a:fillRect/>
          </a:stretch>
        </p:blipFill>
        <p:spPr>
          <a:xfrm>
            <a:off x="13131897" y="2729055"/>
            <a:ext cx="4686299" cy="6181724"/>
          </a:xfrm>
          <a:prstGeom prst="rect">
            <a:avLst/>
          </a:prstGeom>
        </p:spPr>
      </p:pic>
      <p:sp>
        <p:nvSpPr>
          <p:cNvPr id="4" name="object 4"/>
          <p:cNvSpPr txBox="1">
            <a:spLocks noGrp="1"/>
          </p:cNvSpPr>
          <p:nvPr>
            <p:ph type="title"/>
          </p:nvPr>
        </p:nvSpPr>
        <p:spPr>
          <a:xfrm>
            <a:off x="583902" y="902801"/>
            <a:ext cx="12674897" cy="705321"/>
          </a:xfrm>
          <a:prstGeom prst="rect">
            <a:avLst/>
          </a:prstGeom>
        </p:spPr>
        <p:txBody>
          <a:bodyPr vert="horz" wrap="square" lIns="0" tIns="12700" rIns="0" bIns="0" rtlCol="0">
            <a:spAutoFit/>
          </a:bodyPr>
          <a:lstStyle/>
          <a:p>
            <a:pPr marL="12700">
              <a:lnSpc>
                <a:spcPct val="100000"/>
              </a:lnSpc>
              <a:spcBef>
                <a:spcPts val="100"/>
              </a:spcBef>
            </a:pPr>
            <a:r>
              <a:rPr sz="4500" b="1" spc="-60" dirty="0">
                <a:latin typeface="Tahoma"/>
                <a:cs typeface="Tahoma"/>
              </a:rPr>
              <a:t>L</a:t>
            </a:r>
            <a:r>
              <a:rPr sz="4500" b="1" spc="380" dirty="0">
                <a:latin typeface="Tahoma"/>
                <a:cs typeface="Tahoma"/>
              </a:rPr>
              <a:t>A</a:t>
            </a:r>
            <a:r>
              <a:rPr sz="4500" b="1" spc="45" dirty="0">
                <a:latin typeface="Tahoma"/>
                <a:cs typeface="Tahoma"/>
              </a:rPr>
              <a:t>S</a:t>
            </a:r>
            <a:r>
              <a:rPr sz="4500" b="1" spc="-10" dirty="0">
                <a:latin typeface="Tahoma"/>
                <a:cs typeface="Tahoma"/>
              </a:rPr>
              <a:t>T</a:t>
            </a:r>
            <a:r>
              <a:rPr sz="4500" b="1" spc="-275" dirty="0">
                <a:latin typeface="Tahoma"/>
                <a:cs typeface="Tahoma"/>
              </a:rPr>
              <a:t> </a:t>
            </a:r>
            <a:r>
              <a:rPr sz="4500" b="1" spc="75" dirty="0">
                <a:latin typeface="Tahoma"/>
                <a:cs typeface="Tahoma"/>
              </a:rPr>
              <a:t>M</a:t>
            </a:r>
            <a:r>
              <a:rPr sz="4500" b="1" spc="-745" dirty="0">
                <a:latin typeface="Tahoma"/>
                <a:cs typeface="Tahoma"/>
              </a:rPr>
              <a:t>I</a:t>
            </a:r>
            <a:r>
              <a:rPr lang="en-US" sz="4500" b="1" spc="-745" dirty="0">
                <a:latin typeface="Tahoma"/>
                <a:cs typeface="Tahoma"/>
              </a:rPr>
              <a:t> </a:t>
            </a:r>
            <a:r>
              <a:rPr sz="4500" b="1" spc="-60" dirty="0">
                <a:latin typeface="Tahoma"/>
                <a:cs typeface="Tahoma"/>
              </a:rPr>
              <a:t>L</a:t>
            </a:r>
            <a:r>
              <a:rPr sz="4500" b="1" spc="260" dirty="0">
                <a:latin typeface="Tahoma"/>
                <a:cs typeface="Tahoma"/>
              </a:rPr>
              <a:t>E</a:t>
            </a:r>
            <a:r>
              <a:rPr sz="4500" b="1" spc="-275" dirty="0">
                <a:latin typeface="Tahoma"/>
                <a:cs typeface="Tahoma"/>
              </a:rPr>
              <a:t> </a:t>
            </a:r>
            <a:r>
              <a:rPr sz="4500" b="1" spc="40" dirty="0">
                <a:latin typeface="Tahoma"/>
                <a:cs typeface="Tahoma"/>
              </a:rPr>
              <a:t>D</a:t>
            </a:r>
            <a:r>
              <a:rPr sz="4500" b="1" spc="-10" dirty="0">
                <a:latin typeface="Tahoma"/>
                <a:cs typeface="Tahoma"/>
              </a:rPr>
              <a:t>R</a:t>
            </a:r>
            <a:r>
              <a:rPr sz="4500" b="1" spc="155" dirty="0">
                <a:latin typeface="Tahoma"/>
                <a:cs typeface="Tahoma"/>
              </a:rPr>
              <a:t>O</a:t>
            </a:r>
            <a:r>
              <a:rPr sz="4500" b="1" spc="65" dirty="0">
                <a:latin typeface="Tahoma"/>
                <a:cs typeface="Tahoma"/>
              </a:rPr>
              <a:t>N</a:t>
            </a:r>
            <a:r>
              <a:rPr sz="4500" b="1" spc="260" dirty="0">
                <a:latin typeface="Tahoma"/>
                <a:cs typeface="Tahoma"/>
              </a:rPr>
              <a:t>E</a:t>
            </a:r>
            <a:r>
              <a:rPr sz="4500" b="1" spc="-275" dirty="0">
                <a:latin typeface="Tahoma"/>
                <a:cs typeface="Tahoma"/>
              </a:rPr>
              <a:t> </a:t>
            </a:r>
            <a:r>
              <a:rPr sz="4500" b="1" spc="40" dirty="0">
                <a:latin typeface="Tahoma"/>
                <a:cs typeface="Tahoma"/>
              </a:rPr>
              <a:t>D</a:t>
            </a:r>
            <a:r>
              <a:rPr sz="4500" b="1" spc="260" dirty="0">
                <a:latin typeface="Tahoma"/>
                <a:cs typeface="Tahoma"/>
              </a:rPr>
              <a:t>E</a:t>
            </a:r>
            <a:r>
              <a:rPr sz="4500" b="1" spc="-60" dirty="0">
                <a:latin typeface="Tahoma"/>
                <a:cs typeface="Tahoma"/>
              </a:rPr>
              <a:t>L</a:t>
            </a:r>
            <a:r>
              <a:rPr sz="4500" b="1" spc="-745" dirty="0">
                <a:latin typeface="Tahoma"/>
                <a:cs typeface="Tahoma"/>
              </a:rPr>
              <a:t>I</a:t>
            </a:r>
            <a:r>
              <a:rPr lang="en-US" sz="4500" b="1" spc="-745" dirty="0">
                <a:latin typeface="Tahoma"/>
                <a:cs typeface="Tahoma"/>
              </a:rPr>
              <a:t> </a:t>
            </a:r>
            <a:r>
              <a:rPr sz="4500" b="1" spc="240" dirty="0">
                <a:latin typeface="Tahoma"/>
                <a:cs typeface="Tahoma"/>
              </a:rPr>
              <a:t>V</a:t>
            </a:r>
            <a:r>
              <a:rPr sz="4500" b="1" spc="260" dirty="0">
                <a:latin typeface="Tahoma"/>
                <a:cs typeface="Tahoma"/>
              </a:rPr>
              <a:t>E</a:t>
            </a:r>
            <a:r>
              <a:rPr sz="4500" b="1" spc="-10" dirty="0">
                <a:latin typeface="Tahoma"/>
                <a:cs typeface="Tahoma"/>
              </a:rPr>
              <a:t>R</a:t>
            </a:r>
            <a:r>
              <a:rPr sz="4500" b="1" spc="40" dirty="0">
                <a:latin typeface="Tahoma"/>
                <a:cs typeface="Tahoma"/>
              </a:rPr>
              <a:t>Y</a:t>
            </a:r>
            <a:r>
              <a:rPr sz="4500" b="1" spc="-275" dirty="0">
                <a:latin typeface="Tahoma"/>
                <a:cs typeface="Tahoma"/>
              </a:rPr>
              <a:t> </a:t>
            </a:r>
            <a:r>
              <a:rPr sz="4500" b="1" spc="100" dirty="0">
                <a:latin typeface="Tahoma"/>
                <a:cs typeface="Tahoma"/>
              </a:rPr>
              <a:t>P</a:t>
            </a:r>
            <a:r>
              <a:rPr sz="4500" b="1" spc="-10" dirty="0">
                <a:latin typeface="Tahoma"/>
                <a:cs typeface="Tahoma"/>
              </a:rPr>
              <a:t>R</a:t>
            </a:r>
            <a:r>
              <a:rPr sz="4500" b="1" spc="155" dirty="0">
                <a:latin typeface="Tahoma"/>
                <a:cs typeface="Tahoma"/>
              </a:rPr>
              <a:t>OJ</a:t>
            </a:r>
            <a:r>
              <a:rPr sz="4500" b="1" spc="260" dirty="0">
                <a:latin typeface="Tahoma"/>
                <a:cs typeface="Tahoma"/>
              </a:rPr>
              <a:t>E</a:t>
            </a:r>
            <a:r>
              <a:rPr sz="4500" b="1" spc="110" dirty="0">
                <a:latin typeface="Tahoma"/>
                <a:cs typeface="Tahoma"/>
              </a:rPr>
              <a:t>C</a:t>
            </a:r>
            <a:r>
              <a:rPr sz="4500" b="1" spc="-10" dirty="0">
                <a:latin typeface="Tahoma"/>
                <a:cs typeface="Tahoma"/>
              </a:rPr>
              <a:t>T</a:t>
            </a:r>
            <a:endParaRPr sz="4500" dirty="0">
              <a:latin typeface="Tahoma"/>
              <a:cs typeface="Tahoma"/>
            </a:endParaRPr>
          </a:p>
        </p:txBody>
      </p:sp>
      <p:sp>
        <p:nvSpPr>
          <p:cNvPr id="5" name="object 5"/>
          <p:cNvSpPr txBox="1"/>
          <p:nvPr/>
        </p:nvSpPr>
        <p:spPr>
          <a:xfrm>
            <a:off x="381000" y="1714500"/>
            <a:ext cx="12420600" cy="6662721"/>
          </a:xfrm>
          <a:prstGeom prst="rect">
            <a:avLst/>
          </a:prstGeom>
        </p:spPr>
        <p:txBody>
          <a:bodyPr vert="horz" wrap="square" lIns="0" tIns="37465" rIns="0" bIns="0" rtlCol="0">
            <a:spAutoFit/>
          </a:bodyPr>
          <a:lstStyle/>
          <a:p>
            <a:pPr marL="407670">
              <a:lnSpc>
                <a:spcPct val="100000"/>
              </a:lnSpc>
              <a:spcBef>
                <a:spcPts val="295"/>
              </a:spcBef>
            </a:pPr>
            <a:r>
              <a:rPr lang="en-US" sz="2400" spc="185" dirty="0">
                <a:latin typeface="Tahoma"/>
                <a:cs typeface="Tahoma"/>
              </a:rPr>
              <a:t>To </a:t>
            </a:r>
            <a:r>
              <a:rPr lang="en-US" sz="2400" spc="335" dirty="0">
                <a:latin typeface="Tahoma"/>
                <a:cs typeface="Tahoma"/>
              </a:rPr>
              <a:t>prepare </a:t>
            </a:r>
            <a:r>
              <a:rPr lang="en-US" sz="2400" spc="145" dirty="0">
                <a:latin typeface="Tahoma"/>
                <a:cs typeface="Tahoma"/>
              </a:rPr>
              <a:t>a </a:t>
            </a:r>
            <a:r>
              <a:rPr lang="en-US" sz="2400" spc="370" dirty="0">
                <a:latin typeface="Tahoma"/>
                <a:cs typeface="Tahoma"/>
              </a:rPr>
              <a:t>model/simulation </a:t>
            </a:r>
            <a:r>
              <a:rPr lang="en-US" sz="2400" spc="220" dirty="0">
                <a:latin typeface="Tahoma"/>
                <a:cs typeface="Tahoma"/>
              </a:rPr>
              <a:t>of </a:t>
            </a:r>
            <a:r>
              <a:rPr lang="en-US" sz="2400" spc="320" dirty="0">
                <a:latin typeface="Tahoma"/>
                <a:cs typeface="Tahoma"/>
              </a:rPr>
              <a:t>the </a:t>
            </a:r>
            <a:r>
              <a:rPr lang="en-US" sz="2400" spc="275" dirty="0">
                <a:latin typeface="Tahoma"/>
                <a:cs typeface="Tahoma"/>
              </a:rPr>
              <a:t>last </a:t>
            </a:r>
            <a:r>
              <a:rPr lang="en-US" sz="2400" spc="370" dirty="0">
                <a:latin typeface="Tahoma"/>
                <a:cs typeface="Tahoma"/>
              </a:rPr>
              <a:t>mile </a:t>
            </a:r>
            <a:r>
              <a:rPr lang="en-US" sz="2400" spc="345" dirty="0">
                <a:latin typeface="Tahoma"/>
                <a:cs typeface="Tahoma"/>
              </a:rPr>
              <a:t>drone </a:t>
            </a:r>
            <a:r>
              <a:rPr lang="en-US" sz="2400" spc="305" dirty="0">
                <a:latin typeface="Tahoma"/>
                <a:cs typeface="Tahoma"/>
              </a:rPr>
              <a:t>delivery </a:t>
            </a:r>
            <a:r>
              <a:rPr lang="en-US" sz="2400" spc="285" dirty="0">
                <a:latin typeface="Tahoma"/>
                <a:cs typeface="Tahoma"/>
              </a:rPr>
              <a:t>project, </a:t>
            </a:r>
            <a:r>
              <a:rPr lang="en-US" sz="2400" spc="345" dirty="0">
                <a:latin typeface="Tahoma"/>
                <a:cs typeface="Tahoma"/>
              </a:rPr>
              <a:t>we </a:t>
            </a:r>
            <a:r>
              <a:rPr lang="en-US" sz="2400" spc="400" dirty="0">
                <a:latin typeface="Tahoma"/>
                <a:cs typeface="Tahoma"/>
              </a:rPr>
              <a:t>would </a:t>
            </a:r>
            <a:r>
              <a:rPr lang="en-US" sz="2400" spc="355" dirty="0">
                <a:latin typeface="Tahoma"/>
                <a:cs typeface="Tahoma"/>
              </a:rPr>
              <a:t>need </a:t>
            </a:r>
            <a:r>
              <a:rPr lang="en-US" sz="2400" spc="280" dirty="0">
                <a:latin typeface="Tahoma"/>
                <a:cs typeface="Tahoma"/>
              </a:rPr>
              <a:t>to </a:t>
            </a:r>
            <a:r>
              <a:rPr lang="en-US" sz="2400" spc="285" dirty="0">
                <a:latin typeface="Tahoma"/>
                <a:cs typeface="Tahoma"/>
              </a:rPr>
              <a:t> </a:t>
            </a:r>
            <a:r>
              <a:rPr lang="en-US" sz="2400" spc="395" dirty="0">
                <a:latin typeface="Tahoma"/>
                <a:cs typeface="Tahoma"/>
              </a:rPr>
              <a:t>make </a:t>
            </a:r>
            <a:r>
              <a:rPr lang="en-US" sz="2400" spc="330" dirty="0">
                <a:latin typeface="Tahoma"/>
                <a:cs typeface="Tahoma"/>
              </a:rPr>
              <a:t>certain </a:t>
            </a:r>
            <a:r>
              <a:rPr lang="en-US" sz="2400" spc="360" dirty="0">
                <a:latin typeface="Tahoma"/>
                <a:cs typeface="Tahoma"/>
              </a:rPr>
              <a:t>assumptions and </a:t>
            </a:r>
            <a:r>
              <a:rPr lang="en-US" sz="2400" spc="270" dirty="0">
                <a:latin typeface="Tahoma"/>
                <a:cs typeface="Tahoma"/>
              </a:rPr>
              <a:t>use </a:t>
            </a:r>
            <a:r>
              <a:rPr lang="en-US" sz="2400" spc="330" dirty="0">
                <a:latin typeface="Tahoma"/>
                <a:cs typeface="Tahoma"/>
              </a:rPr>
              <a:t>historical </a:t>
            </a:r>
            <a:r>
              <a:rPr lang="en-US" sz="2400" spc="335" dirty="0">
                <a:latin typeface="Tahoma"/>
                <a:cs typeface="Tahoma"/>
              </a:rPr>
              <a:t>data </a:t>
            </a:r>
            <a:r>
              <a:rPr lang="en-US" sz="2400" spc="280" dirty="0">
                <a:latin typeface="Tahoma"/>
                <a:cs typeface="Tahoma"/>
              </a:rPr>
              <a:t>to </a:t>
            </a:r>
            <a:r>
              <a:rPr lang="en-US" sz="2400" spc="345" dirty="0">
                <a:latin typeface="Tahoma"/>
                <a:cs typeface="Tahoma"/>
              </a:rPr>
              <a:t>estimate </a:t>
            </a:r>
            <a:r>
              <a:rPr lang="en-US" sz="2400" spc="270" dirty="0">
                <a:latin typeface="Tahoma"/>
                <a:cs typeface="Tahoma"/>
              </a:rPr>
              <a:t>revenues, </a:t>
            </a:r>
            <a:r>
              <a:rPr lang="en-US" sz="2400" spc="310" dirty="0">
                <a:latin typeface="Tahoma"/>
                <a:cs typeface="Tahoma"/>
              </a:rPr>
              <a:t>cost </a:t>
            </a:r>
            <a:r>
              <a:rPr lang="en-US" sz="2400" spc="220" dirty="0">
                <a:latin typeface="Tahoma"/>
                <a:cs typeface="Tahoma"/>
              </a:rPr>
              <a:t>of </a:t>
            </a:r>
            <a:r>
              <a:rPr lang="en-US" sz="2400" spc="280" dirty="0">
                <a:latin typeface="Tahoma"/>
                <a:cs typeface="Tahoma"/>
              </a:rPr>
              <a:t>goods, </a:t>
            </a:r>
            <a:r>
              <a:rPr lang="en-US" sz="2400" spc="285" dirty="0">
                <a:latin typeface="Tahoma"/>
                <a:cs typeface="Tahoma"/>
              </a:rPr>
              <a:t> </a:t>
            </a:r>
            <a:r>
              <a:rPr lang="en-US" sz="2400" spc="360" dirty="0">
                <a:latin typeface="Tahoma"/>
                <a:cs typeface="Tahoma"/>
              </a:rPr>
              <a:t>and </a:t>
            </a:r>
            <a:r>
              <a:rPr lang="en-US" sz="2400" spc="290" dirty="0">
                <a:latin typeface="Tahoma"/>
                <a:cs typeface="Tahoma"/>
              </a:rPr>
              <a:t>inventories. </a:t>
            </a:r>
          </a:p>
          <a:p>
            <a:pPr marL="407670">
              <a:lnSpc>
                <a:spcPct val="100000"/>
              </a:lnSpc>
              <a:spcBef>
                <a:spcPts val="295"/>
              </a:spcBef>
            </a:pPr>
            <a:endParaRPr lang="en-US" sz="2400" b="1" spc="290" dirty="0">
              <a:latin typeface="Tahoma"/>
              <a:cs typeface="Tahoma"/>
            </a:endParaRPr>
          </a:p>
          <a:p>
            <a:pPr marL="407670">
              <a:lnSpc>
                <a:spcPct val="100000"/>
              </a:lnSpc>
              <a:spcBef>
                <a:spcPts val="295"/>
              </a:spcBef>
            </a:pPr>
            <a:r>
              <a:rPr sz="2400" b="1" spc="160" dirty="0">
                <a:latin typeface="Tahoma"/>
                <a:cs typeface="Tahoma"/>
              </a:rPr>
              <a:t>Assumptions:</a:t>
            </a:r>
            <a:endParaRPr lang="en-IN" sz="2400" b="1" spc="160" dirty="0">
              <a:latin typeface="Tahoma"/>
              <a:cs typeface="Tahoma"/>
            </a:endParaRPr>
          </a:p>
          <a:p>
            <a:pPr marL="407670">
              <a:lnSpc>
                <a:spcPct val="100000"/>
              </a:lnSpc>
              <a:spcBef>
                <a:spcPts val="295"/>
              </a:spcBef>
            </a:pPr>
            <a:endParaRPr lang="en-IN" sz="2400" b="1" spc="160" dirty="0">
              <a:latin typeface="Tahoma"/>
              <a:cs typeface="Tahoma"/>
            </a:endParaRPr>
          </a:p>
          <a:p>
            <a:pPr marL="750570" indent="-342900">
              <a:lnSpc>
                <a:spcPct val="100000"/>
              </a:lnSpc>
              <a:spcBef>
                <a:spcPts val="295"/>
              </a:spcBef>
              <a:buFont typeface="Wingdings" panose="05000000000000000000" pitchFamily="2" charset="2"/>
              <a:buChar char="q"/>
            </a:pPr>
            <a:r>
              <a:rPr lang="en-US" sz="2400" dirty="0">
                <a:latin typeface="Tahoma"/>
                <a:cs typeface="Tahoma"/>
              </a:rPr>
              <a:t>One city will launch the drone delivery service every 90 days, and all five cities will be operational by the end of the 8 quarters.</a:t>
            </a:r>
          </a:p>
          <a:p>
            <a:pPr marL="750570" indent="-342900">
              <a:lnSpc>
                <a:spcPct val="100000"/>
              </a:lnSpc>
              <a:spcBef>
                <a:spcPts val="295"/>
              </a:spcBef>
              <a:buFont typeface="Wingdings" panose="05000000000000000000" pitchFamily="2" charset="2"/>
              <a:buChar char="q"/>
            </a:pPr>
            <a:r>
              <a:rPr lang="en-US" sz="2400" dirty="0">
                <a:latin typeface="Tahoma"/>
                <a:cs typeface="Tahoma"/>
              </a:rPr>
              <a:t>Assuming a $100 average retail value and a $25 standard variation, each city will process 300 drone orders every day.</a:t>
            </a:r>
          </a:p>
          <a:p>
            <a:pPr marL="750570" indent="-342900">
              <a:lnSpc>
                <a:spcPct val="100000"/>
              </a:lnSpc>
              <a:spcBef>
                <a:spcPts val="295"/>
              </a:spcBef>
              <a:buFont typeface="Wingdings" panose="05000000000000000000" pitchFamily="2" charset="2"/>
              <a:buChar char="q"/>
            </a:pPr>
            <a:r>
              <a:rPr lang="en-US" sz="2400" dirty="0">
                <a:latin typeface="Tahoma"/>
                <a:cs typeface="Tahoma"/>
              </a:rPr>
              <a:t>6 drone flights per day for a 1% sales boost and 8 for a 2% sales increase.</a:t>
            </a:r>
          </a:p>
          <a:p>
            <a:pPr marL="750570" indent="-342900">
              <a:lnSpc>
                <a:spcPct val="100000"/>
              </a:lnSpc>
              <a:spcBef>
                <a:spcPts val="295"/>
              </a:spcBef>
              <a:buFont typeface="Wingdings" panose="05000000000000000000" pitchFamily="2" charset="2"/>
              <a:buChar char="q"/>
            </a:pPr>
            <a:r>
              <a:rPr lang="en-US" sz="2400" dirty="0">
                <a:latin typeface="Tahoma"/>
                <a:cs typeface="Tahoma"/>
              </a:rPr>
              <a:t>For a 1% sales increase, site-specific inventory will cost $500,000, and for a 2% sales increase, $1,000,000.</a:t>
            </a:r>
          </a:p>
          <a:p>
            <a:pPr marL="750570" indent="-342900">
              <a:lnSpc>
                <a:spcPct val="100000"/>
              </a:lnSpc>
              <a:spcBef>
                <a:spcPts val="295"/>
              </a:spcBef>
              <a:buFont typeface="Wingdings" panose="05000000000000000000" pitchFamily="2" charset="2"/>
              <a:buChar char="q"/>
            </a:pPr>
            <a:r>
              <a:rPr lang="en-US" sz="2400" dirty="0">
                <a:latin typeface="Tahoma"/>
                <a:cs typeface="Tahoma"/>
              </a:rPr>
              <a:t>For a 1% sales increase, each location will have 4 drone fleet inventory people, and for a 2% increase, 6.</a:t>
            </a:r>
          </a:p>
          <a:p>
            <a:pPr marL="750570" indent="-342900">
              <a:lnSpc>
                <a:spcPct val="100000"/>
              </a:lnSpc>
              <a:spcBef>
                <a:spcPts val="295"/>
              </a:spcBef>
              <a:buFont typeface="Wingdings" panose="05000000000000000000" pitchFamily="2" charset="2"/>
              <a:buChar char="q"/>
            </a:pPr>
            <a:r>
              <a:rPr lang="en-US" sz="2400" dirty="0">
                <a:latin typeface="Tahoma"/>
                <a:cs typeface="Tahoma"/>
              </a:rPr>
              <a:t>If sales rise by 1% or 2%, the company's balance sheet inventory will rise by 2% or 4%.</a:t>
            </a:r>
            <a:endParaRPr sz="2400" dirty="0">
              <a:latin typeface="Tahoma"/>
              <a:cs typeface="Tahom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753178" y="2498893"/>
            <a:ext cx="8546465" cy="7788275"/>
            <a:chOff x="9753178" y="2498893"/>
            <a:chExt cx="8546465" cy="7788275"/>
          </a:xfrm>
        </p:grpSpPr>
        <p:pic>
          <p:nvPicPr>
            <p:cNvPr id="3" name="object 3"/>
            <p:cNvPicPr/>
            <p:nvPr/>
          </p:nvPicPr>
          <p:blipFill>
            <a:blip r:embed="rId2" cstate="print"/>
            <a:stretch>
              <a:fillRect/>
            </a:stretch>
          </p:blipFill>
          <p:spPr>
            <a:xfrm>
              <a:off x="13142468" y="6223866"/>
              <a:ext cx="5156842" cy="4063130"/>
            </a:xfrm>
            <a:prstGeom prst="rect">
              <a:avLst/>
            </a:prstGeom>
          </p:spPr>
        </p:pic>
        <p:pic>
          <p:nvPicPr>
            <p:cNvPr id="4" name="object 4"/>
            <p:cNvPicPr/>
            <p:nvPr/>
          </p:nvPicPr>
          <p:blipFill>
            <a:blip r:embed="rId3" cstate="print"/>
            <a:stretch>
              <a:fillRect/>
            </a:stretch>
          </p:blipFill>
          <p:spPr>
            <a:xfrm>
              <a:off x="9753178" y="2498893"/>
              <a:ext cx="8029574" cy="5714999"/>
            </a:xfrm>
            <a:prstGeom prst="rect">
              <a:avLst/>
            </a:prstGeom>
          </p:spPr>
        </p:pic>
      </p:grpSp>
      <p:sp>
        <p:nvSpPr>
          <p:cNvPr id="5" name="object 5"/>
          <p:cNvSpPr txBox="1"/>
          <p:nvPr/>
        </p:nvSpPr>
        <p:spPr>
          <a:xfrm>
            <a:off x="842864" y="2021401"/>
            <a:ext cx="8314055" cy="7093609"/>
          </a:xfrm>
          <a:prstGeom prst="rect">
            <a:avLst/>
          </a:prstGeom>
        </p:spPr>
        <p:txBody>
          <a:bodyPr vert="horz" wrap="square" lIns="0" tIns="45085" rIns="0" bIns="0" rtlCol="0">
            <a:spAutoFit/>
          </a:bodyPr>
          <a:lstStyle/>
          <a:p>
            <a:pPr marL="264160">
              <a:spcBef>
                <a:spcPts val="355"/>
              </a:spcBef>
            </a:pPr>
            <a:r>
              <a:rPr lang="en-IN" sz="2800" b="1" u="sng" dirty="0">
                <a:effectLst/>
                <a:latin typeface="Times New Roman" panose="02020603050405020304" pitchFamily="18" charset="0"/>
                <a:ea typeface="Calibri" panose="020F0502020204030204" pitchFamily="34" charset="0"/>
                <a:cs typeface="Times New Roman" panose="02020603050405020304" pitchFamily="18" charset="0"/>
              </a:rPr>
              <a:t>Based on these assumptions, here are some possible financial metrics and numbers for the model:</a:t>
            </a:r>
          </a:p>
          <a:p>
            <a:pPr marL="264160">
              <a:spcBef>
                <a:spcPts val="355"/>
              </a:spcBef>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64160">
              <a:lnSpc>
                <a:spcPct val="100000"/>
              </a:lnSpc>
              <a:spcBef>
                <a:spcPts val="355"/>
              </a:spcBef>
            </a:pPr>
            <a:r>
              <a:rPr lang="en-IN" sz="2600" b="1" spc="185" dirty="0">
                <a:latin typeface="Tahoma"/>
                <a:cs typeface="Tahoma"/>
              </a:rPr>
              <a:t>[A] </a:t>
            </a:r>
            <a:r>
              <a:rPr sz="2600" b="1" spc="185" dirty="0">
                <a:latin typeface="Tahoma"/>
                <a:cs typeface="Tahoma"/>
              </a:rPr>
              <a:t>Revenue</a:t>
            </a:r>
            <a:endParaRPr lang="en-IN" sz="2600" b="1" spc="185" dirty="0">
              <a:latin typeface="Tahoma"/>
              <a:cs typeface="Tahoma"/>
            </a:endParaRPr>
          </a:p>
          <a:p>
            <a:pPr marL="264160">
              <a:lnSpc>
                <a:spcPct val="100000"/>
              </a:lnSpc>
              <a:spcBef>
                <a:spcPts val="355"/>
              </a:spcBef>
            </a:pPr>
            <a:endParaRPr sz="2600" b="1" dirty="0">
              <a:latin typeface="Tahoma"/>
              <a:cs typeface="Tahoma"/>
            </a:endParaRPr>
          </a:p>
          <a:p>
            <a:pPr marL="539115" indent="-457200">
              <a:lnSpc>
                <a:spcPct val="100000"/>
              </a:lnSpc>
              <a:spcBef>
                <a:spcPts val="254"/>
              </a:spcBef>
              <a:buFont typeface="Wingdings" panose="05000000000000000000" pitchFamily="2" charset="2"/>
              <a:buChar char="q"/>
              <a:tabLst>
                <a:tab pos="315595" algn="l"/>
              </a:tabLst>
            </a:pPr>
            <a:r>
              <a:rPr lang="en-US" sz="2600" spc="229" dirty="0">
                <a:latin typeface="Tahoma"/>
                <a:cs typeface="Tahoma"/>
              </a:rPr>
              <a:t>If each city handles 300 drone orders every day, the daily income would be $30,000 ($100 x 300).</a:t>
            </a:r>
          </a:p>
          <a:p>
            <a:pPr marL="539115" indent="-457200">
              <a:lnSpc>
                <a:spcPct val="100000"/>
              </a:lnSpc>
              <a:spcBef>
                <a:spcPts val="254"/>
              </a:spcBef>
              <a:buFont typeface="Wingdings" panose="05000000000000000000" pitchFamily="2" charset="2"/>
              <a:buChar char="q"/>
              <a:tabLst>
                <a:tab pos="315595" algn="l"/>
              </a:tabLst>
            </a:pPr>
            <a:r>
              <a:rPr lang="en-US" sz="2600" spc="229" dirty="0">
                <a:latin typeface="Tahoma"/>
                <a:cs typeface="Tahoma"/>
              </a:rPr>
              <a:t>With five cities functioning, the drone delivery business would earn $150,000 per day ($30,000 x 5).</a:t>
            </a:r>
          </a:p>
          <a:p>
            <a:pPr marL="539115" indent="-457200">
              <a:lnSpc>
                <a:spcPct val="100000"/>
              </a:lnSpc>
              <a:spcBef>
                <a:spcPts val="254"/>
              </a:spcBef>
              <a:buFont typeface="Wingdings" panose="05000000000000000000" pitchFamily="2" charset="2"/>
              <a:buChar char="q"/>
              <a:tabLst>
                <a:tab pos="315595" algn="l"/>
              </a:tabLst>
            </a:pPr>
            <a:r>
              <a:rPr lang="en-US" sz="2600" spc="229" dirty="0">
                <a:latin typeface="Tahoma"/>
                <a:cs typeface="Tahoma"/>
              </a:rPr>
              <a:t>Kroger's daily income would be $30,805,000 if the drone delivery service improves sales by 1%.</a:t>
            </a:r>
          </a:p>
          <a:p>
            <a:pPr marL="539115" indent="-457200">
              <a:lnSpc>
                <a:spcPct val="100000"/>
              </a:lnSpc>
              <a:spcBef>
                <a:spcPts val="254"/>
              </a:spcBef>
              <a:buFont typeface="Wingdings" panose="05000000000000000000" pitchFamily="2" charset="2"/>
              <a:buChar char="q"/>
              <a:tabLst>
                <a:tab pos="315595" algn="l"/>
              </a:tabLst>
            </a:pPr>
            <a:r>
              <a:rPr lang="en-US" sz="2600" spc="229" dirty="0">
                <a:latin typeface="Tahoma"/>
                <a:cs typeface="Tahoma"/>
              </a:rPr>
              <a:t>Kroger's daily income would be $31,110,000 if the drone delivery service boosts sales by 2%.</a:t>
            </a:r>
            <a:endParaRPr sz="2600" dirty="0">
              <a:latin typeface="Tahoma"/>
              <a:cs typeface="Tahoma"/>
            </a:endParaRPr>
          </a:p>
        </p:txBody>
      </p:sp>
      <p:sp>
        <p:nvSpPr>
          <p:cNvPr id="6" name="object 6"/>
          <p:cNvSpPr txBox="1">
            <a:spLocks noGrp="1"/>
          </p:cNvSpPr>
          <p:nvPr>
            <p:ph type="title"/>
          </p:nvPr>
        </p:nvSpPr>
        <p:spPr>
          <a:xfrm>
            <a:off x="609600" y="473080"/>
            <a:ext cx="11215370" cy="1397819"/>
          </a:xfrm>
          <a:prstGeom prst="rect">
            <a:avLst/>
          </a:prstGeom>
        </p:spPr>
        <p:txBody>
          <a:bodyPr vert="horz" wrap="square" lIns="0" tIns="12700" rIns="0" bIns="0" rtlCol="0">
            <a:spAutoFit/>
          </a:bodyPr>
          <a:lstStyle/>
          <a:p>
            <a:pPr marL="12700">
              <a:lnSpc>
                <a:spcPct val="100000"/>
              </a:lnSpc>
              <a:spcBef>
                <a:spcPts val="100"/>
              </a:spcBef>
            </a:pPr>
            <a:r>
              <a:rPr lang="en-US" sz="4500" b="1" spc="-60" dirty="0">
                <a:latin typeface="Tahoma"/>
                <a:cs typeface="Tahoma"/>
              </a:rPr>
              <a:t>5. </a:t>
            </a:r>
            <a:r>
              <a:rPr sz="4500" b="1" spc="-60" dirty="0">
                <a:latin typeface="Tahoma"/>
                <a:cs typeface="Tahoma"/>
              </a:rPr>
              <a:t>L</a:t>
            </a:r>
            <a:r>
              <a:rPr sz="4500" b="1" spc="380" dirty="0">
                <a:latin typeface="Tahoma"/>
                <a:cs typeface="Tahoma"/>
              </a:rPr>
              <a:t>A</a:t>
            </a:r>
            <a:r>
              <a:rPr sz="4500" b="1" spc="45" dirty="0">
                <a:latin typeface="Tahoma"/>
                <a:cs typeface="Tahoma"/>
              </a:rPr>
              <a:t>S</a:t>
            </a:r>
            <a:r>
              <a:rPr sz="4500" b="1" spc="-10" dirty="0">
                <a:latin typeface="Tahoma"/>
                <a:cs typeface="Tahoma"/>
              </a:rPr>
              <a:t>T</a:t>
            </a:r>
            <a:r>
              <a:rPr sz="4500" b="1" spc="-275" dirty="0">
                <a:latin typeface="Tahoma"/>
                <a:cs typeface="Tahoma"/>
              </a:rPr>
              <a:t> </a:t>
            </a:r>
            <a:r>
              <a:rPr sz="4500" b="1" spc="75" dirty="0">
                <a:latin typeface="Tahoma"/>
                <a:cs typeface="Tahoma"/>
              </a:rPr>
              <a:t>M</a:t>
            </a:r>
            <a:r>
              <a:rPr sz="4500" b="1" spc="-745" dirty="0">
                <a:latin typeface="Tahoma"/>
                <a:cs typeface="Tahoma"/>
              </a:rPr>
              <a:t>I</a:t>
            </a:r>
            <a:r>
              <a:rPr lang="en-US" sz="4500" b="1" spc="-745" dirty="0">
                <a:latin typeface="Tahoma"/>
                <a:cs typeface="Tahoma"/>
              </a:rPr>
              <a:t> </a:t>
            </a:r>
            <a:r>
              <a:rPr sz="4500" b="1" spc="-60" dirty="0">
                <a:latin typeface="Tahoma"/>
                <a:cs typeface="Tahoma"/>
              </a:rPr>
              <a:t>L</a:t>
            </a:r>
            <a:r>
              <a:rPr sz="4500" b="1" spc="260" dirty="0">
                <a:latin typeface="Tahoma"/>
                <a:cs typeface="Tahoma"/>
              </a:rPr>
              <a:t>E</a:t>
            </a:r>
            <a:r>
              <a:rPr sz="4500" b="1" spc="-275" dirty="0">
                <a:latin typeface="Tahoma"/>
                <a:cs typeface="Tahoma"/>
              </a:rPr>
              <a:t> </a:t>
            </a:r>
            <a:r>
              <a:rPr sz="4500" b="1" spc="40" dirty="0">
                <a:latin typeface="Tahoma"/>
                <a:cs typeface="Tahoma"/>
              </a:rPr>
              <a:t>D</a:t>
            </a:r>
            <a:r>
              <a:rPr sz="4500" b="1" spc="-10" dirty="0">
                <a:latin typeface="Tahoma"/>
                <a:cs typeface="Tahoma"/>
              </a:rPr>
              <a:t>R</a:t>
            </a:r>
            <a:r>
              <a:rPr sz="4500" b="1" spc="155" dirty="0">
                <a:latin typeface="Tahoma"/>
                <a:cs typeface="Tahoma"/>
              </a:rPr>
              <a:t>O</a:t>
            </a:r>
            <a:r>
              <a:rPr sz="4500" b="1" spc="65" dirty="0">
                <a:latin typeface="Tahoma"/>
                <a:cs typeface="Tahoma"/>
              </a:rPr>
              <a:t>N</a:t>
            </a:r>
            <a:r>
              <a:rPr sz="4500" b="1" spc="260" dirty="0">
                <a:latin typeface="Tahoma"/>
                <a:cs typeface="Tahoma"/>
              </a:rPr>
              <a:t>E</a:t>
            </a:r>
            <a:r>
              <a:rPr sz="4500" b="1" spc="-275" dirty="0">
                <a:latin typeface="Tahoma"/>
                <a:cs typeface="Tahoma"/>
              </a:rPr>
              <a:t> </a:t>
            </a:r>
            <a:r>
              <a:rPr sz="4500" b="1" spc="40" dirty="0">
                <a:latin typeface="Tahoma"/>
                <a:cs typeface="Tahoma"/>
              </a:rPr>
              <a:t>D</a:t>
            </a:r>
            <a:r>
              <a:rPr sz="4500" b="1" spc="260" dirty="0">
                <a:latin typeface="Tahoma"/>
                <a:cs typeface="Tahoma"/>
              </a:rPr>
              <a:t>E</a:t>
            </a:r>
            <a:r>
              <a:rPr sz="4500" b="1" spc="-60" dirty="0">
                <a:latin typeface="Tahoma"/>
                <a:cs typeface="Tahoma"/>
              </a:rPr>
              <a:t>L</a:t>
            </a:r>
            <a:r>
              <a:rPr sz="4500" b="1" spc="-745" dirty="0">
                <a:latin typeface="Tahoma"/>
                <a:cs typeface="Tahoma"/>
              </a:rPr>
              <a:t>I</a:t>
            </a:r>
            <a:r>
              <a:rPr lang="en-US" sz="4500" b="1" spc="-745" dirty="0">
                <a:latin typeface="Tahoma"/>
                <a:cs typeface="Tahoma"/>
              </a:rPr>
              <a:t> </a:t>
            </a:r>
            <a:r>
              <a:rPr sz="4500" b="1" spc="240" dirty="0">
                <a:latin typeface="Tahoma"/>
                <a:cs typeface="Tahoma"/>
              </a:rPr>
              <a:t>V</a:t>
            </a:r>
            <a:r>
              <a:rPr sz="4500" b="1" spc="260" dirty="0">
                <a:latin typeface="Tahoma"/>
                <a:cs typeface="Tahoma"/>
              </a:rPr>
              <a:t>E</a:t>
            </a:r>
            <a:r>
              <a:rPr sz="4500" b="1" spc="-10" dirty="0">
                <a:latin typeface="Tahoma"/>
                <a:cs typeface="Tahoma"/>
              </a:rPr>
              <a:t>R</a:t>
            </a:r>
            <a:r>
              <a:rPr sz="4500" b="1" spc="40" dirty="0">
                <a:latin typeface="Tahoma"/>
                <a:cs typeface="Tahoma"/>
              </a:rPr>
              <a:t>Y</a:t>
            </a:r>
            <a:r>
              <a:rPr sz="4500" b="1" spc="-275" dirty="0">
                <a:latin typeface="Tahoma"/>
                <a:cs typeface="Tahoma"/>
              </a:rPr>
              <a:t> </a:t>
            </a:r>
            <a:r>
              <a:rPr sz="4500" b="1" spc="100" dirty="0">
                <a:latin typeface="Tahoma"/>
                <a:cs typeface="Tahoma"/>
              </a:rPr>
              <a:t>P</a:t>
            </a:r>
            <a:r>
              <a:rPr sz="4500" b="1" spc="-10" dirty="0">
                <a:latin typeface="Tahoma"/>
                <a:cs typeface="Tahoma"/>
              </a:rPr>
              <a:t>R</a:t>
            </a:r>
            <a:r>
              <a:rPr sz="4500" b="1" spc="155" dirty="0">
                <a:latin typeface="Tahoma"/>
                <a:cs typeface="Tahoma"/>
              </a:rPr>
              <a:t>OJ</a:t>
            </a:r>
            <a:r>
              <a:rPr sz="4500" b="1" spc="260" dirty="0">
                <a:latin typeface="Tahoma"/>
                <a:cs typeface="Tahoma"/>
              </a:rPr>
              <a:t>E</a:t>
            </a:r>
            <a:r>
              <a:rPr sz="4500" b="1" spc="110" dirty="0">
                <a:latin typeface="Tahoma"/>
                <a:cs typeface="Tahoma"/>
              </a:rPr>
              <a:t>C</a:t>
            </a:r>
            <a:r>
              <a:rPr sz="4500" b="1" spc="-10" dirty="0">
                <a:latin typeface="Tahoma"/>
                <a:cs typeface="Tahoma"/>
              </a:rPr>
              <a:t>T</a:t>
            </a:r>
            <a:endParaRPr sz="4500" dirty="0">
              <a:latin typeface="Tahoma"/>
              <a:cs typeface="Tahoma"/>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400</TotalTime>
  <Words>3265</Words>
  <Application>Microsoft Office PowerPoint</Application>
  <PresentationFormat>Custom</PresentationFormat>
  <Paragraphs>200</Paragraphs>
  <Slides>17</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Tahoma</vt:lpstr>
      <vt:lpstr>Times New Roman</vt:lpstr>
      <vt:lpstr>Wingdings</vt:lpstr>
      <vt:lpstr>Office Theme</vt:lpstr>
      <vt:lpstr>PowerPoint Presentation</vt:lpstr>
      <vt:lpstr>1.COMPANY’S BACKGROUND </vt:lpstr>
      <vt:lpstr>2. CURRENT STATE OF RETAIL LAST MILE DRONE DELIVERIES</vt:lpstr>
      <vt:lpstr>3.PROJECT OPERATIONALIZATION  I N THE US.</vt:lpstr>
      <vt:lpstr>CI TY RECOMMENDATI ONS  AND SPECIFICATIONS</vt:lpstr>
      <vt:lpstr>3.OPERATIONS</vt:lpstr>
      <vt:lpstr>4 .  I NCREASI NG SALES</vt:lpstr>
      <vt:lpstr>LAST MI LE DRONE DELI VERY PROJECT</vt:lpstr>
      <vt:lpstr>5. LAST MI LE DRONE DELI VERY PROJECT</vt:lpstr>
      <vt:lpstr>LAST MI LE DRONE DELI VERY PROJECT</vt:lpstr>
      <vt:lpstr>IMPORTANT METRICS</vt:lpstr>
      <vt:lpstr>LAST MI LE DRONE DELI VERY PROJECT</vt:lpstr>
      <vt:lpstr>6. OPERATIONS  &amp; SUPPLY CHAIN CONSIDERATIONS</vt:lpstr>
      <vt:lpstr>UNDERESTIMATING FACTORS BY EXECUTIVES</vt:lpstr>
      <vt:lpstr>7.Potential Projection For Total Revenues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Last Mile Drone Delivery and its Impact on the Retail Industry</dc:title>
  <cp:lastModifiedBy>shruthi raju</cp:lastModifiedBy>
  <cp:revision>1</cp:revision>
  <dcterms:created xsi:type="dcterms:W3CDTF">2023-03-04T14:41:41Z</dcterms:created>
  <dcterms:modified xsi:type="dcterms:W3CDTF">2023-03-07T15:59:55Z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2023-03-04T00:00:00Z</vt:filetime>
  </property>
  <property fmtid="{D5CDD505-2E9C-101B-9397-08002B2CF9AE}" pid="3" name="Creator">
    <vt:lpwstr>Canva</vt:lpwstr>
  </property>
  <property fmtid="{D5CDD505-2E9C-101B-9397-08002B2CF9AE}" pid="4" name="LastSaved">
    <vt:filetime>2023-03-04T00:00:00Z</vt:filetime>
  </property>
</Properties>
</file>